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74" r:id="rId2"/>
  </p:sldMasterIdLst>
  <p:notesMasterIdLst>
    <p:notesMasterId r:id="rId28"/>
  </p:notesMasterIdLst>
  <p:handoutMasterIdLst>
    <p:handoutMasterId r:id="rId29"/>
  </p:handoutMasterIdLst>
  <p:sldIdLst>
    <p:sldId id="315" r:id="rId3"/>
    <p:sldId id="1020" r:id="rId4"/>
    <p:sldId id="1022" r:id="rId5"/>
    <p:sldId id="1019" r:id="rId6"/>
    <p:sldId id="1013" r:id="rId7"/>
    <p:sldId id="1023" r:id="rId8"/>
    <p:sldId id="1021" r:id="rId9"/>
    <p:sldId id="1032" r:id="rId10"/>
    <p:sldId id="1014" r:id="rId11"/>
    <p:sldId id="1033" r:id="rId12"/>
    <p:sldId id="1029" r:id="rId13"/>
    <p:sldId id="1018" r:id="rId14"/>
    <p:sldId id="1025" r:id="rId15"/>
    <p:sldId id="1230" r:id="rId16"/>
    <p:sldId id="1234" r:id="rId17"/>
    <p:sldId id="1030" r:id="rId18"/>
    <p:sldId id="366" r:id="rId19"/>
    <p:sldId id="1026" r:id="rId20"/>
    <p:sldId id="1229" r:id="rId21"/>
    <p:sldId id="1028" r:id="rId22"/>
    <p:sldId id="1031" r:id="rId23"/>
    <p:sldId id="1232" r:id="rId24"/>
    <p:sldId id="1233" r:id="rId25"/>
    <p:sldId id="372" r:id="rId26"/>
    <p:sldId id="1027" r:id="rId27"/>
  </p:sldIdLst>
  <p:sldSz cx="12192000" cy="6858000"/>
  <p:notesSz cx="6858000" cy="9144000"/>
  <p:custDataLst>
    <p:tags r:id="rId30"/>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RF Research Bootcamp 2018" id="{130FA196-B901-4748-8A24-CE4C5D292687}">
          <p14:sldIdLst>
            <p14:sldId id="315"/>
            <p14:sldId id="1020"/>
            <p14:sldId id="1022"/>
            <p14:sldId id="1019"/>
            <p14:sldId id="1013"/>
            <p14:sldId id="1023"/>
            <p14:sldId id="1021"/>
            <p14:sldId id="1032"/>
            <p14:sldId id="1014"/>
            <p14:sldId id="1033"/>
            <p14:sldId id="1029"/>
            <p14:sldId id="1018"/>
            <p14:sldId id="1025"/>
            <p14:sldId id="1230"/>
            <p14:sldId id="1234"/>
            <p14:sldId id="1030"/>
            <p14:sldId id="366"/>
            <p14:sldId id="1026"/>
            <p14:sldId id="1229"/>
            <p14:sldId id="1028"/>
            <p14:sldId id="1031"/>
            <p14:sldId id="1232"/>
            <p14:sldId id="1233"/>
            <p14:sldId id="372"/>
            <p14:sldId id="102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se de Groot" initials="IdG" lastIdx="12" clrIdx="0">
    <p:extLst>
      <p:ext uri="{19B8F6BF-5375-455C-9EA6-DF929625EA0E}">
        <p15:presenceInfo xmlns:p15="http://schemas.microsoft.com/office/powerpoint/2012/main" userId="S-1-5-21-2890558824-3927818043-3374662254-1188" providerId="AD"/>
      </p:ext>
    </p:extLst>
  </p:cmAuthor>
  <p:cmAuthor id="2" name="Tess Hoogenraad" initials="TH" lastIdx="1" clrIdx="1">
    <p:extLst>
      <p:ext uri="{19B8F6BF-5375-455C-9EA6-DF929625EA0E}">
        <p15:presenceInfo xmlns:p15="http://schemas.microsoft.com/office/powerpoint/2012/main" userId="S-1-5-21-2890558824-3927818043-3374662254-1209" providerId="AD"/>
      </p:ext>
    </p:extLst>
  </p:cmAuthor>
  <p:cmAuthor id="3" name="PPT Solutions" initials="PS" lastIdx="20" clrIdx="2">
    <p:extLst>
      <p:ext uri="{19B8F6BF-5375-455C-9EA6-DF929625EA0E}">
        <p15:presenceInfo xmlns:p15="http://schemas.microsoft.com/office/powerpoint/2012/main" userId="PPT Solutions" providerId="None"/>
      </p:ext>
    </p:extLst>
  </p:cmAuthor>
  <p:cmAuthor id="4" name="Kelly Kok" initials="KK" lastIdx="7" clrIdx="3">
    <p:extLst>
      <p:ext uri="{19B8F6BF-5375-455C-9EA6-DF929625EA0E}">
        <p15:presenceInfo xmlns:p15="http://schemas.microsoft.com/office/powerpoint/2012/main" userId="S-1-5-21-2890558824-3927818043-3374662254-1238" providerId="AD"/>
      </p:ext>
    </p:extLst>
  </p:cmAuthor>
  <p:cmAuthor id="5" name="Marjolijn de Kruijff" initials="MdK" lastIdx="40" clrIdx="4">
    <p:extLst>
      <p:ext uri="{19B8F6BF-5375-455C-9EA6-DF929625EA0E}">
        <p15:presenceInfo xmlns:p15="http://schemas.microsoft.com/office/powerpoint/2012/main" userId="S-1-5-21-2890558824-3927818043-3374662254-1222" providerId="AD"/>
      </p:ext>
    </p:extLst>
  </p:cmAuthor>
  <p:cmAuthor id="6" name="Eva van Driel Vis" initials="EvDV" lastIdx="2" clrIdx="5">
    <p:extLst>
      <p:ext uri="{19B8F6BF-5375-455C-9EA6-DF929625EA0E}">
        <p15:presenceInfo xmlns:p15="http://schemas.microsoft.com/office/powerpoint/2012/main" userId="Eva van Driel V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8"/>
    <a:srgbClr val="ED1F25"/>
    <a:srgbClr val="F7A621"/>
    <a:srgbClr val="D73232"/>
    <a:srgbClr val="E0242C"/>
    <a:srgbClr val="1FA4A2"/>
    <a:srgbClr val="707071"/>
    <a:srgbClr val="D62D2D"/>
    <a:srgbClr val="007DB4"/>
    <a:srgbClr val="006F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82" autoAdjust="0"/>
    <p:restoredTop sz="85979" autoAdjust="0"/>
  </p:normalViewPr>
  <p:slideViewPr>
    <p:cSldViewPr snapToGrid="0">
      <p:cViewPr varScale="1">
        <p:scale>
          <a:sx n="99" d="100"/>
          <a:sy n="99" d="100"/>
        </p:scale>
        <p:origin x="392" y="192"/>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2209676E-0566-854D-9035-CA06B30E4E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2E11F31F-4A5C-EB46-A83E-ACF424A1EE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AE8BA-FC9C-BC41-8836-C9E5994537C3}" type="datetimeFigureOut">
              <a:rPr lang="nl-NL" smtClean="0"/>
              <a:t>22-01-20</a:t>
            </a:fld>
            <a:endParaRPr lang="en-GB"/>
          </a:p>
        </p:txBody>
      </p:sp>
      <p:sp>
        <p:nvSpPr>
          <p:cNvPr id="4" name="Tijdelijke aanduiding voor voettekst 3">
            <a:extLst>
              <a:ext uri="{FF2B5EF4-FFF2-40B4-BE49-F238E27FC236}">
                <a16:creationId xmlns:a16="http://schemas.microsoft.com/office/drawing/2014/main" id="{C8848A4C-937C-0646-AA57-CC886F093A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A20E2AE6-AE7C-FB42-A0C1-A5F707CEAD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6E1983-4264-FF4E-85BF-989A069B5A74}" type="slidenum">
              <a:rPr lang="nl-NL" smtClean="0"/>
              <a:t>‹#›</a:t>
            </a:fld>
            <a:endParaRPr lang="en-GB"/>
          </a:p>
        </p:txBody>
      </p:sp>
    </p:spTree>
    <p:extLst>
      <p:ext uri="{BB962C8B-B14F-4D97-AF65-F5344CB8AC3E}">
        <p14:creationId xmlns:p14="http://schemas.microsoft.com/office/powerpoint/2010/main" val="2360230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596BC-FA37-459B-A0D2-0B7FE8790135}" type="datetimeFigureOut">
              <a:rPr lang="nl-NL" smtClean="0"/>
              <a:t>22-01-20</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D7F65-5299-4383-99A9-3EF851E1080D}" type="slidenum">
              <a:rPr lang="nl-NL" smtClean="0"/>
              <a:t>‹#›</a:t>
            </a:fld>
            <a:endParaRPr lang="en-GB"/>
          </a:p>
        </p:txBody>
      </p:sp>
    </p:spTree>
    <p:extLst>
      <p:ext uri="{BB962C8B-B14F-4D97-AF65-F5344CB8AC3E}">
        <p14:creationId xmlns:p14="http://schemas.microsoft.com/office/powerpoint/2010/main" val="2631312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D7F65-5299-4383-99A9-3EF851E1080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42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data are fragile and susceptible to loss</a:t>
            </a:r>
          </a:p>
        </p:txBody>
      </p:sp>
      <p:sp>
        <p:nvSpPr>
          <p:cNvPr id="4" name="Slide Number Placeholder 3"/>
          <p:cNvSpPr>
            <a:spLocks noGrp="1"/>
          </p:cNvSpPr>
          <p:nvPr>
            <p:ph type="sldNum" sz="quarter" idx="5"/>
          </p:nvPr>
        </p:nvSpPr>
        <p:spPr/>
        <p:txBody>
          <a:bodyPr/>
          <a:lstStyle/>
          <a:p>
            <a:fld id="{544D7F65-5299-4383-99A9-3EF851E1080D}" type="slidenum">
              <a:rPr lang="nl-NL" smtClean="0"/>
              <a:t>3</a:t>
            </a:fld>
            <a:endParaRPr lang="en-GB"/>
          </a:p>
        </p:txBody>
      </p:sp>
    </p:spTree>
    <p:extLst>
      <p:ext uri="{BB962C8B-B14F-4D97-AF65-F5344CB8AC3E}">
        <p14:creationId xmlns:p14="http://schemas.microsoft.com/office/powerpoint/2010/main" val="222484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Today, an increasing number of funding agencies, journals, and other stakeholders are requiring data producers to share, archive, and plan for the management of their data. In order to respond to these requirements, researchers and information professionals will need the data management and curation knowledge and skills that support the long-term preservation, access, and reuse of data</a:t>
            </a:r>
            <a:endParaRPr lang="en-US" dirty="0"/>
          </a:p>
        </p:txBody>
      </p:sp>
      <p:sp>
        <p:nvSpPr>
          <p:cNvPr id="4" name="Slide Number Placeholder 3"/>
          <p:cNvSpPr>
            <a:spLocks noGrp="1"/>
          </p:cNvSpPr>
          <p:nvPr>
            <p:ph type="sldNum" sz="quarter" idx="5"/>
          </p:nvPr>
        </p:nvSpPr>
        <p:spPr/>
        <p:txBody>
          <a:bodyPr/>
          <a:lstStyle/>
          <a:p>
            <a:fld id="{544D7F65-5299-4383-99A9-3EF851E1080D}" type="slidenum">
              <a:rPr lang="nl-NL" smtClean="0"/>
              <a:t>9</a:t>
            </a:fld>
            <a:endParaRPr lang="en-GB"/>
          </a:p>
        </p:txBody>
      </p:sp>
    </p:spTree>
    <p:extLst>
      <p:ext uri="{BB962C8B-B14F-4D97-AF65-F5344CB8AC3E}">
        <p14:creationId xmlns:p14="http://schemas.microsoft.com/office/powerpoint/2010/main" val="143055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D7F65-5299-4383-99A9-3EF851E1080D}" type="slidenum">
              <a:rPr lang="nl-NL" smtClean="0"/>
              <a:t>10</a:t>
            </a:fld>
            <a:endParaRPr lang="en-GB"/>
          </a:p>
        </p:txBody>
      </p:sp>
    </p:spTree>
    <p:extLst>
      <p:ext uri="{BB962C8B-B14F-4D97-AF65-F5344CB8AC3E}">
        <p14:creationId xmlns:p14="http://schemas.microsoft.com/office/powerpoint/2010/main" val="52900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costs and increase efficiency</a:t>
            </a:r>
          </a:p>
          <a:p>
            <a:r>
              <a:rPr lang="en-US" dirty="0"/>
              <a:t>Improve quality and be first to market</a:t>
            </a:r>
          </a:p>
          <a:p>
            <a:r>
              <a:rPr lang="en-US" dirty="0"/>
              <a:t>Make better and faster decisions </a:t>
            </a:r>
          </a:p>
          <a:p>
            <a:r>
              <a:rPr lang="en-US" dirty="0"/>
              <a:t>Applications becoming increasingly computationally intensive</a:t>
            </a:r>
          </a:p>
          <a:p>
            <a:r>
              <a:rPr lang="en-US" dirty="0"/>
              <a:t>Required to run more and more of these applications</a:t>
            </a:r>
          </a:p>
          <a:p>
            <a:r>
              <a:rPr lang="en-US" dirty="0"/>
              <a:t>Need to analyze more and more data</a:t>
            </a:r>
          </a:p>
        </p:txBody>
      </p:sp>
      <p:sp>
        <p:nvSpPr>
          <p:cNvPr id="4" name="Slide Number Placeholder 3"/>
          <p:cNvSpPr>
            <a:spLocks noGrp="1"/>
          </p:cNvSpPr>
          <p:nvPr>
            <p:ph type="sldNum" sz="quarter" idx="5"/>
          </p:nvPr>
        </p:nvSpPr>
        <p:spPr/>
        <p:txBody>
          <a:bodyPr/>
          <a:lstStyle/>
          <a:p>
            <a:fld id="{544D7F65-5299-4383-99A9-3EF851E1080D}" type="slidenum">
              <a:rPr lang="nl-NL" smtClean="0"/>
              <a:t>12</a:t>
            </a:fld>
            <a:endParaRPr lang="en-GB"/>
          </a:p>
        </p:txBody>
      </p:sp>
    </p:spTree>
    <p:extLst>
      <p:ext uri="{BB962C8B-B14F-4D97-AF65-F5344CB8AC3E}">
        <p14:creationId xmlns:p14="http://schemas.microsoft.com/office/powerpoint/2010/main" val="391764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D7F65-5299-4383-99A9-3EF851E1080D}" type="slidenum">
              <a:rPr lang="nl-NL" smtClean="0"/>
              <a:t>15</a:t>
            </a:fld>
            <a:endParaRPr lang="en-GB"/>
          </a:p>
        </p:txBody>
      </p:sp>
    </p:spTree>
    <p:extLst>
      <p:ext uri="{BB962C8B-B14F-4D97-AF65-F5344CB8AC3E}">
        <p14:creationId xmlns:p14="http://schemas.microsoft.com/office/powerpoint/2010/main" val="290467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D7F65-5299-4383-99A9-3EF851E1080D}" type="slidenum">
              <a:rPr lang="nl-NL" smtClean="0"/>
              <a:t>18</a:t>
            </a:fld>
            <a:endParaRPr lang="en-GB"/>
          </a:p>
        </p:txBody>
      </p:sp>
    </p:spTree>
    <p:extLst>
      <p:ext uri="{BB962C8B-B14F-4D97-AF65-F5344CB8AC3E}">
        <p14:creationId xmlns:p14="http://schemas.microsoft.com/office/powerpoint/2010/main" val="632214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D7F65-5299-4383-99A9-3EF851E1080D}" type="slidenum">
              <a:rPr lang="nl-NL" smtClean="0"/>
              <a:t>19</a:t>
            </a:fld>
            <a:endParaRPr lang="en-GB"/>
          </a:p>
        </p:txBody>
      </p:sp>
    </p:spTree>
    <p:extLst>
      <p:ext uri="{BB962C8B-B14F-4D97-AF65-F5344CB8AC3E}">
        <p14:creationId xmlns:p14="http://schemas.microsoft.com/office/powerpoint/2010/main" val="3006731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44D7F65-5299-4383-99A9-3EF851E1080D}" type="slidenum">
              <a:rPr lang="nl-NL" smtClean="0"/>
              <a:t>24</a:t>
            </a:fld>
            <a:endParaRPr lang="nl-NL" dirty="0"/>
          </a:p>
        </p:txBody>
      </p:sp>
    </p:spTree>
    <p:extLst>
      <p:ext uri="{BB962C8B-B14F-4D97-AF65-F5344CB8AC3E}">
        <p14:creationId xmlns:p14="http://schemas.microsoft.com/office/powerpoint/2010/main" val="4047090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www.pptsolutions.nl/" TargetMode="External"/><Relationship Id="rId3" Type="http://schemas.openxmlformats.org/officeDocument/2006/relationships/image" Target="../media/image15.jpe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youtu.be/09yTK-OTEPA" TargetMode="External"/><Relationship Id="rId7" Type="http://schemas.openxmlformats.org/officeDocument/2006/relationships/hyperlink" Target="http://www.pptsolutions.nl/" TargetMode="External"/><Relationship Id="rId2" Type="http://schemas.openxmlformats.org/officeDocument/2006/relationships/hyperlink" Target="https://youtu.be/hM16rifWsjU" TargetMode="External"/><Relationship Id="rId1" Type="http://schemas.openxmlformats.org/officeDocument/2006/relationships/slideMaster" Target="../slideMasters/slideMaster2.xml"/><Relationship Id="rId6" Type="http://schemas.openxmlformats.org/officeDocument/2006/relationships/hyperlink" Target="https://youtu.be/H_4HH09zxC0" TargetMode="External"/><Relationship Id="rId5" Type="http://schemas.openxmlformats.org/officeDocument/2006/relationships/hyperlink" Target="https://youtu.be/IIjbiKAotek" TargetMode="External"/><Relationship Id="rId4" Type="http://schemas.openxmlformats.org/officeDocument/2006/relationships/hyperlink" Target="https://youtu.be/fbByse1_RSY"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hyperlink" Target="http://www.pptsolutions.nl/" TargetMode="External"/><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blad">
    <p:spTree>
      <p:nvGrpSpPr>
        <p:cNvPr id="1" name=""/>
        <p:cNvGrpSpPr/>
        <p:nvPr/>
      </p:nvGrpSpPr>
      <p:grpSpPr>
        <a:xfrm>
          <a:off x="0" y="0"/>
          <a:ext cx="0" cy="0"/>
          <a:chOff x="0" y="0"/>
          <a:chExt cx="0" cy="0"/>
        </a:xfrm>
      </p:grpSpPr>
      <p:sp>
        <p:nvSpPr>
          <p:cNvPr id="29" name="Cover logo">
            <a:extLst>
              <a:ext uri="{FF2B5EF4-FFF2-40B4-BE49-F238E27FC236}">
                <a16:creationId xmlns:a16="http://schemas.microsoft.com/office/drawing/2014/main" id="{53E90B51-6AB8-431C-94A8-DB69841799D4}"/>
              </a:ext>
            </a:extLst>
          </p:cNvPr>
          <p:cNvSpPr/>
          <p:nvPr userDrawn="1"/>
        </p:nvSpPr>
        <p:spPr>
          <a:xfrm>
            <a:off x="10325101" y="5688413"/>
            <a:ext cx="1866900" cy="116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Tijdelijke aanduiding voor datum 3">
            <a:extLst>
              <a:ext uri="{FF2B5EF4-FFF2-40B4-BE49-F238E27FC236}">
                <a16:creationId xmlns:a16="http://schemas.microsoft.com/office/drawing/2014/main" id="{C920EDDF-0CF0-40F2-A240-62F1DBE1BD6B}"/>
              </a:ext>
            </a:extLst>
          </p:cNvPr>
          <p:cNvSpPr>
            <a:spLocks noGrp="1"/>
          </p:cNvSpPr>
          <p:nvPr>
            <p:ph type="dt" sz="half" idx="10"/>
          </p:nvPr>
        </p:nvSpPr>
        <p:spPr>
          <a:xfrm>
            <a:off x="7645707" y="7004037"/>
            <a:ext cx="3140325" cy="216909"/>
          </a:xfrm>
        </p:spPr>
        <p:txBody>
          <a:bodyPr/>
          <a:lstStyle/>
          <a:p>
            <a:fld id="{8C867F64-C16A-4958-8FCE-A2FB9753FA85}" type="datetime1">
              <a:rPr lang="nl-NL" smtClean="0"/>
              <a:t>22-01-20</a:t>
            </a:fld>
            <a:endParaRPr lang="nl-NL"/>
          </a:p>
        </p:txBody>
      </p:sp>
      <p:sp>
        <p:nvSpPr>
          <p:cNvPr id="64" name="Tijdelijke aanduiding voor voettekst 4">
            <a:extLst>
              <a:ext uri="{FF2B5EF4-FFF2-40B4-BE49-F238E27FC236}">
                <a16:creationId xmlns:a16="http://schemas.microsoft.com/office/drawing/2014/main" id="{D9BD7BD9-035F-447F-81D8-F794B396CC5E}"/>
              </a:ext>
            </a:extLst>
          </p:cNvPr>
          <p:cNvSpPr>
            <a:spLocks noGrp="1"/>
          </p:cNvSpPr>
          <p:nvPr>
            <p:ph type="ftr" sz="quarter" idx="11"/>
          </p:nvPr>
        </p:nvSpPr>
        <p:spPr>
          <a:xfrm>
            <a:off x="926910" y="7004037"/>
            <a:ext cx="6718797" cy="216909"/>
          </a:xfrm>
        </p:spPr>
        <p:txBody>
          <a:bodyPr/>
          <a:lstStyle/>
          <a:p>
            <a:r>
              <a:rPr lang="nl-NL" dirty="0"/>
              <a:t>&lt;Plaats hier je voettekst&gt;</a:t>
            </a:r>
          </a:p>
        </p:txBody>
      </p:sp>
      <p:sp>
        <p:nvSpPr>
          <p:cNvPr id="81" name="foto">
            <a:extLst>
              <a:ext uri="{FF2B5EF4-FFF2-40B4-BE49-F238E27FC236}">
                <a16:creationId xmlns:a16="http://schemas.microsoft.com/office/drawing/2014/main" id="{9E6F06BF-EA5C-4854-8C27-73BF65BAF07E}"/>
              </a:ext>
            </a:extLst>
          </p:cNvPr>
          <p:cNvSpPr>
            <a:spLocks noGrp="1"/>
          </p:cNvSpPr>
          <p:nvPr>
            <p:ph type="pic" sz="quarter" idx="14" hasCustomPrompt="1"/>
          </p:nvPr>
        </p:nvSpPr>
        <p:spPr>
          <a:xfrm>
            <a:off x="259064" y="261257"/>
            <a:ext cx="11670136" cy="6343604"/>
          </a:xfrm>
          <a:prstGeom prst="roundRect">
            <a:avLst>
              <a:gd name="adj" fmla="val 2210"/>
            </a:avLst>
          </a:prstGeom>
          <a:solidFill>
            <a:schemeClr val="bg1">
              <a:lumMod val="85000"/>
            </a:schemeClr>
          </a:solidFill>
        </p:spPr>
        <p:txBody>
          <a:bodyPr lIns="6480000" tIns="0" anchor="ctr" anchorCtr="0"/>
          <a:lstStyle>
            <a:lvl1pPr marL="0" indent="0" algn="l">
              <a:spcBef>
                <a:spcPts val="0"/>
              </a:spcBef>
              <a:spcAft>
                <a:spcPts val="0"/>
              </a:spcAft>
              <a:buNone/>
              <a:defRPr sz="1050" b="1" baseline="0"/>
            </a:lvl1pPr>
          </a:lstStyle>
          <a:p>
            <a:r>
              <a:rPr lang="nl-NL" dirty="0"/>
              <a:t>Klik op het pictogram hiernaast</a:t>
            </a:r>
            <a:br>
              <a:rPr lang="nl-NL" dirty="0"/>
            </a:br>
            <a:r>
              <a:rPr lang="nl-NL" dirty="0"/>
              <a:t>om een afbeelding in te voegen</a:t>
            </a:r>
          </a:p>
        </p:txBody>
      </p:sp>
      <p:grpSp>
        <p:nvGrpSpPr>
          <p:cNvPr id="3" name="GRID" hidden="1">
            <a:extLst>
              <a:ext uri="{FF2B5EF4-FFF2-40B4-BE49-F238E27FC236}">
                <a16:creationId xmlns:a16="http://schemas.microsoft.com/office/drawing/2014/main" id="{DF9D39C2-2215-4138-8F2D-29B26FF9687E}"/>
              </a:ext>
            </a:extLst>
          </p:cNvPr>
          <p:cNvGrpSpPr/>
          <p:nvPr userDrawn="1"/>
        </p:nvGrpSpPr>
        <p:grpSpPr>
          <a:xfrm>
            <a:off x="0" y="0"/>
            <a:ext cx="12192000" cy="6858000"/>
            <a:chOff x="0" y="0"/>
            <a:chExt cx="12192000" cy="6858000"/>
          </a:xfrm>
        </p:grpSpPr>
        <p:sp>
          <p:nvSpPr>
            <p:cNvPr id="2" name="Rechthoek 1">
              <a:extLst>
                <a:ext uri="{FF2B5EF4-FFF2-40B4-BE49-F238E27FC236}">
                  <a16:creationId xmlns:a16="http://schemas.microsoft.com/office/drawing/2014/main" id="{88695B46-BCFB-46AE-BDD3-EBC5ED0EF159}"/>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F4C4B9B5-431E-4649-8656-9BA6EC80CF9A}"/>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9" name="Rechthoek 88">
              <a:extLst>
                <a:ext uri="{FF2B5EF4-FFF2-40B4-BE49-F238E27FC236}">
                  <a16:creationId xmlns:a16="http://schemas.microsoft.com/office/drawing/2014/main" id="{8F8F300F-40D2-4E56-96C0-6EDCEF308BE4}"/>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A2736596-913A-45B1-BFD9-BFBAB228CF30}"/>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E0D08FE-DAC3-4450-B117-863BD3CF4A74}"/>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3FAB4B74-1C67-41D3-9B06-C6D45D157F0F}"/>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Rechthoek 92">
              <a:extLst>
                <a:ext uri="{FF2B5EF4-FFF2-40B4-BE49-F238E27FC236}">
                  <a16:creationId xmlns:a16="http://schemas.microsoft.com/office/drawing/2014/main" id="{9175AA73-BB14-45AB-8655-3B2853316878}"/>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Rechthoek 93">
              <a:extLst>
                <a:ext uri="{FF2B5EF4-FFF2-40B4-BE49-F238E27FC236}">
                  <a16:creationId xmlns:a16="http://schemas.microsoft.com/office/drawing/2014/main" id="{8A551A27-F963-4330-84CC-1A36F682D208}"/>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7" name="Tekstvak 6">
            <a:extLst>
              <a:ext uri="{FF2B5EF4-FFF2-40B4-BE49-F238E27FC236}">
                <a16:creationId xmlns:a16="http://schemas.microsoft.com/office/drawing/2014/main" id="{A6DE5EA5-27BD-42F3-BD1D-C1E35D802DEE}"/>
              </a:ext>
            </a:extLst>
          </p:cNvPr>
          <p:cNvSpPr txBox="1"/>
          <p:nvPr userDrawn="1"/>
        </p:nvSpPr>
        <p:spPr>
          <a:xfrm>
            <a:off x="5432772" y="-885712"/>
            <a:ext cx="1326491"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Title slide</a:t>
            </a:r>
          </a:p>
        </p:txBody>
      </p:sp>
      <p:grpSp>
        <p:nvGrpSpPr>
          <p:cNvPr id="60" name="Groep 59">
            <a:extLst>
              <a:ext uri="{FF2B5EF4-FFF2-40B4-BE49-F238E27FC236}">
                <a16:creationId xmlns:a16="http://schemas.microsoft.com/office/drawing/2014/main" id="{98470357-A3BB-4987-BF3A-0293E1EAD884}"/>
              </a:ext>
            </a:extLst>
          </p:cNvPr>
          <p:cNvGrpSpPr/>
          <p:nvPr userDrawn="1"/>
        </p:nvGrpSpPr>
        <p:grpSpPr>
          <a:xfrm>
            <a:off x="12391601" y="0"/>
            <a:ext cx="3183678" cy="6589569"/>
            <a:chOff x="12391601" y="0"/>
            <a:chExt cx="3183678" cy="6589569"/>
          </a:xfrm>
        </p:grpSpPr>
        <p:grpSp>
          <p:nvGrpSpPr>
            <p:cNvPr id="61" name="Groep 60">
              <a:extLst>
                <a:ext uri="{FF2B5EF4-FFF2-40B4-BE49-F238E27FC236}">
                  <a16:creationId xmlns:a16="http://schemas.microsoft.com/office/drawing/2014/main" id="{7216C5C1-F4B1-4B57-9D51-2B13B48B5C6B}"/>
                </a:ext>
              </a:extLst>
            </p:cNvPr>
            <p:cNvGrpSpPr/>
            <p:nvPr userDrawn="1"/>
          </p:nvGrpSpPr>
          <p:grpSpPr>
            <a:xfrm>
              <a:off x="12757282" y="3100116"/>
              <a:ext cx="1499406" cy="678267"/>
              <a:chOff x="12757283" y="3120781"/>
              <a:chExt cx="1499406" cy="678267"/>
            </a:xfrm>
          </p:grpSpPr>
          <p:sp>
            <p:nvSpPr>
              <p:cNvPr id="163" name="Rechthoek 162">
                <a:extLst>
                  <a:ext uri="{FF2B5EF4-FFF2-40B4-BE49-F238E27FC236}">
                    <a16:creationId xmlns:a16="http://schemas.microsoft.com/office/drawing/2014/main" id="{FC31FD13-F608-4A9F-A9B5-A1DBE021B0F4}"/>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64" name="Rechthoek 163">
                <a:extLst>
                  <a:ext uri="{FF2B5EF4-FFF2-40B4-BE49-F238E27FC236}">
                    <a16:creationId xmlns:a16="http://schemas.microsoft.com/office/drawing/2014/main" id="{CF08CDE9-48F1-47DE-A061-FE0A4BA5FB56}"/>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65" name="Tekstvak 164">
                <a:extLst>
                  <a:ext uri="{FF2B5EF4-FFF2-40B4-BE49-F238E27FC236}">
                    <a16:creationId xmlns:a16="http://schemas.microsoft.com/office/drawing/2014/main" id="{2D3759EA-0329-4D2E-B950-F6DEA1DA7463}"/>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66" name="Tekstvak 165">
                <a:extLst>
                  <a:ext uri="{FF2B5EF4-FFF2-40B4-BE49-F238E27FC236}">
                    <a16:creationId xmlns:a16="http://schemas.microsoft.com/office/drawing/2014/main" id="{346A390B-4F04-46FE-AEA9-E9933CF3A16B}"/>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rPr>
                  <a:t>Send to Back</a:t>
                </a:r>
              </a:p>
            </p:txBody>
          </p:sp>
          <p:pic>
            <p:nvPicPr>
              <p:cNvPr id="167" name="Picture 3">
                <a:extLst>
                  <a:ext uri="{FF2B5EF4-FFF2-40B4-BE49-F238E27FC236}">
                    <a16:creationId xmlns:a16="http://schemas.microsoft.com/office/drawing/2014/main" id="{5D959765-4B6B-4C0F-9E1B-41CEB29D9BFB}"/>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Gelijkbenige driehoek 167">
                <a:extLst>
                  <a:ext uri="{FF2B5EF4-FFF2-40B4-BE49-F238E27FC236}">
                    <a16:creationId xmlns:a16="http://schemas.microsoft.com/office/drawing/2014/main" id="{3F8C1FF6-930D-4B1F-883F-C386F95C16CE}"/>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69" name="Groep 168">
                <a:extLst>
                  <a:ext uri="{FF2B5EF4-FFF2-40B4-BE49-F238E27FC236}">
                    <a16:creationId xmlns:a16="http://schemas.microsoft.com/office/drawing/2014/main" id="{3C538D33-FDEF-4E14-A185-047D677D69D7}"/>
                  </a:ext>
                </a:extLst>
              </p:cNvPr>
              <p:cNvGrpSpPr/>
              <p:nvPr userDrawn="1"/>
            </p:nvGrpSpPr>
            <p:grpSpPr>
              <a:xfrm>
                <a:off x="12822311" y="3178534"/>
                <a:ext cx="182309" cy="163794"/>
                <a:chOff x="12832541" y="3162395"/>
                <a:chExt cx="219532" cy="197236"/>
              </a:xfrm>
            </p:grpSpPr>
            <p:sp>
              <p:nvSpPr>
                <p:cNvPr id="174" name="Rechthoek 173">
                  <a:extLst>
                    <a:ext uri="{FF2B5EF4-FFF2-40B4-BE49-F238E27FC236}">
                      <a16:creationId xmlns:a16="http://schemas.microsoft.com/office/drawing/2014/main" id="{274FBD21-6828-4B68-913F-584B4B0E1202}"/>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5" name="Rechthoek 174">
                  <a:extLst>
                    <a:ext uri="{FF2B5EF4-FFF2-40B4-BE49-F238E27FC236}">
                      <a16:creationId xmlns:a16="http://schemas.microsoft.com/office/drawing/2014/main" id="{09BA5AE3-A533-4B65-BBD2-1EFCA1EDBE45}"/>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6" name="Rechthoek 175">
                  <a:extLst>
                    <a:ext uri="{FF2B5EF4-FFF2-40B4-BE49-F238E27FC236}">
                      <a16:creationId xmlns:a16="http://schemas.microsoft.com/office/drawing/2014/main" id="{72E84307-5A87-442F-8FF9-7FEBE7B5070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70" name="Groep 169">
                <a:extLst>
                  <a:ext uri="{FF2B5EF4-FFF2-40B4-BE49-F238E27FC236}">
                    <a16:creationId xmlns:a16="http://schemas.microsoft.com/office/drawing/2014/main" id="{495CC8FE-D427-4294-BDD6-26C033F57EBE}"/>
                  </a:ext>
                </a:extLst>
              </p:cNvPr>
              <p:cNvGrpSpPr/>
              <p:nvPr userDrawn="1"/>
            </p:nvGrpSpPr>
            <p:grpSpPr>
              <a:xfrm>
                <a:off x="12822311" y="3480352"/>
                <a:ext cx="182309" cy="163794"/>
                <a:chOff x="12832541" y="3162395"/>
                <a:chExt cx="219532" cy="197236"/>
              </a:xfrm>
            </p:grpSpPr>
            <p:sp>
              <p:nvSpPr>
                <p:cNvPr id="171" name="Rechthoek 170">
                  <a:extLst>
                    <a:ext uri="{FF2B5EF4-FFF2-40B4-BE49-F238E27FC236}">
                      <a16:creationId xmlns:a16="http://schemas.microsoft.com/office/drawing/2014/main" id="{FC68A5C7-E609-41C7-B288-8F2C7EA9B16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2" name="Rechthoek 171">
                  <a:extLst>
                    <a:ext uri="{FF2B5EF4-FFF2-40B4-BE49-F238E27FC236}">
                      <a16:creationId xmlns:a16="http://schemas.microsoft.com/office/drawing/2014/main" id="{3321C70B-29B3-48B6-A676-0F8E5F570EF1}"/>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3" name="Rechthoek 172">
                  <a:extLst>
                    <a:ext uri="{FF2B5EF4-FFF2-40B4-BE49-F238E27FC236}">
                      <a16:creationId xmlns:a16="http://schemas.microsoft.com/office/drawing/2014/main" id="{417364DA-3A21-4534-B44E-7A3B1ADE2C81}"/>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nvGrpSpPr>
            <p:cNvPr id="62" name="Meer informatie">
              <a:extLst>
                <a:ext uri="{FF2B5EF4-FFF2-40B4-BE49-F238E27FC236}">
                  <a16:creationId xmlns:a16="http://schemas.microsoft.com/office/drawing/2014/main" id="{650CD994-0CE0-4FE2-99FF-9744C95370A3}"/>
                </a:ext>
              </a:extLst>
            </p:cNvPr>
            <p:cNvGrpSpPr/>
            <p:nvPr userDrawn="1"/>
          </p:nvGrpSpPr>
          <p:grpSpPr>
            <a:xfrm>
              <a:off x="12396764" y="5806296"/>
              <a:ext cx="3178515" cy="783273"/>
              <a:chOff x="-3741486" y="3386444"/>
              <a:chExt cx="3178515" cy="783273"/>
            </a:xfrm>
          </p:grpSpPr>
          <p:sp>
            <p:nvSpPr>
              <p:cNvPr id="160" name="Freeform 101">
                <a:extLst>
                  <a:ext uri="{FF2B5EF4-FFF2-40B4-BE49-F238E27FC236}">
                    <a16:creationId xmlns:a16="http://schemas.microsoft.com/office/drawing/2014/main" id="{B75B8996-C368-4210-8D25-5937B697B9E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61" name="Rechthoek 160">
                <a:extLst>
                  <a:ext uri="{FF2B5EF4-FFF2-40B4-BE49-F238E27FC236}">
                    <a16:creationId xmlns:a16="http://schemas.microsoft.com/office/drawing/2014/main" id="{E05D4D07-5FB3-4EC9-86F9-4E9D6220A1A1}"/>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62" name="Rechte verbindingslijn 161">
                <a:extLst>
                  <a:ext uri="{FF2B5EF4-FFF2-40B4-BE49-F238E27FC236}">
                    <a16:creationId xmlns:a16="http://schemas.microsoft.com/office/drawing/2014/main" id="{C5897805-9BF7-466B-90B4-122E11DA9C89}"/>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67" name="Rechthoek 66">
              <a:extLst>
                <a:ext uri="{FF2B5EF4-FFF2-40B4-BE49-F238E27FC236}">
                  <a16:creationId xmlns:a16="http://schemas.microsoft.com/office/drawing/2014/main" id="{8A2936BC-0D2F-4DEC-9A36-D49BB4790B8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image</a:t>
              </a:r>
            </a:p>
          </p:txBody>
        </p:sp>
        <p:sp>
          <p:nvSpPr>
            <p:cNvPr id="69" name="Ovaal 68">
              <a:extLst>
                <a:ext uri="{FF2B5EF4-FFF2-40B4-BE49-F238E27FC236}">
                  <a16:creationId xmlns:a16="http://schemas.microsoft.com/office/drawing/2014/main" id="{D8479DE8-58D3-4BD6-8B33-1D342945635A}"/>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70" name="Rechte verbindingslijn 69">
              <a:extLst>
                <a:ext uri="{FF2B5EF4-FFF2-40B4-BE49-F238E27FC236}">
                  <a16:creationId xmlns:a16="http://schemas.microsoft.com/office/drawing/2014/main" id="{F68F612D-E2FE-438B-AF6C-D650A11D6173}"/>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71" name="Rechte verbindingslijn 70">
              <a:extLst>
                <a:ext uri="{FF2B5EF4-FFF2-40B4-BE49-F238E27FC236}">
                  <a16:creationId xmlns:a16="http://schemas.microsoft.com/office/drawing/2014/main" id="{1719104B-BFD6-4F99-ACB0-76A6B91F6BF1}"/>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72" name="Rechthoek 71">
              <a:extLst>
                <a:ext uri="{FF2B5EF4-FFF2-40B4-BE49-F238E27FC236}">
                  <a16:creationId xmlns:a16="http://schemas.microsoft.com/office/drawing/2014/main" id="{6A76C2CE-5F20-4EB2-9A6F-65D70EA662D3}"/>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image using the 'Delete' button. Click on the icon to insert a new image.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73" name="Rechte verbindingslijn 72">
              <a:extLst>
                <a:ext uri="{FF2B5EF4-FFF2-40B4-BE49-F238E27FC236}">
                  <a16:creationId xmlns:a16="http://schemas.microsoft.com/office/drawing/2014/main" id="{B642726B-5625-41A3-97FD-51B3ADC166E2}"/>
                </a:ext>
              </a:extLst>
            </p:cNvPr>
            <p:cNvCxnSpPr>
              <a:cxnSpLocks/>
            </p:cNvCxnSpPr>
            <p:nvPr userDrawn="1"/>
          </p:nvCxnSpPr>
          <p:spPr>
            <a:xfrm>
              <a:off x="12397261" y="5688413"/>
              <a:ext cx="3178017" cy="0"/>
            </a:xfrm>
            <a:prstGeom prst="line">
              <a:avLst/>
            </a:prstGeom>
            <a:noFill/>
            <a:ln w="3175" cap="flat" cmpd="sng" algn="ctr">
              <a:solidFill>
                <a:schemeClr val="accent1"/>
              </a:solidFill>
              <a:prstDash val="solid"/>
            </a:ln>
            <a:effectLst/>
          </p:spPr>
        </p:cxnSp>
        <p:sp>
          <p:nvSpPr>
            <p:cNvPr id="75" name="Ovaal 74">
              <a:extLst>
                <a:ext uri="{FF2B5EF4-FFF2-40B4-BE49-F238E27FC236}">
                  <a16:creationId xmlns:a16="http://schemas.microsoft.com/office/drawing/2014/main" id="{6A1D5F81-2CCD-4841-A8BC-C55424790FDA}"/>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76" name="Rechthoek 75">
              <a:extLst>
                <a:ext uri="{FF2B5EF4-FFF2-40B4-BE49-F238E27FC236}">
                  <a16:creationId xmlns:a16="http://schemas.microsoft.com/office/drawing/2014/main" id="{51DEED6B-8A75-4CCC-B153-B4C182E02F93}"/>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rPr>
                <a:t>Select the desired image</a:t>
              </a:r>
              <a:br/>
              <a:r>
                <a:rPr kumimoji="0" lang="en-GB" sz="1100" b="0" i="0" u="none" strike="noStrike" kern="0" cap="none" spc="0" normalizeH="0" baseline="0" noProof="0">
                  <a:ln>
                    <a:noFill/>
                  </a:ln>
                  <a:solidFill>
                    <a:srgbClr val="000000"/>
                  </a:solidFill>
                  <a:effectLst/>
                  <a:uLnTx/>
                  <a:uFillTx/>
                  <a:latin typeface="+mn-lt"/>
                </a:rPr>
                <a:t>and click on 'Insert'.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7" name="Groep 76">
              <a:extLst>
                <a:ext uri="{FF2B5EF4-FFF2-40B4-BE49-F238E27FC236}">
                  <a16:creationId xmlns:a16="http://schemas.microsoft.com/office/drawing/2014/main" id="{39404035-A07A-4071-8C0F-8FC1846C53EC}"/>
                </a:ext>
              </a:extLst>
            </p:cNvPr>
            <p:cNvGrpSpPr/>
            <p:nvPr userDrawn="1"/>
          </p:nvGrpSpPr>
          <p:grpSpPr>
            <a:xfrm>
              <a:off x="12757282" y="2184550"/>
              <a:ext cx="825500" cy="209550"/>
              <a:chOff x="13504624" y="2482850"/>
              <a:chExt cx="825500" cy="209550"/>
            </a:xfrm>
          </p:grpSpPr>
          <p:sp>
            <p:nvSpPr>
              <p:cNvPr id="157" name="Rechthoek 156">
                <a:extLst>
                  <a:ext uri="{FF2B5EF4-FFF2-40B4-BE49-F238E27FC236}">
                    <a16:creationId xmlns:a16="http://schemas.microsoft.com/office/drawing/2014/main" id="{B9FCAFAF-FDFA-45FE-8FB4-A95BFDF2CA0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rPr>
                  <a:t>Insert</a:t>
                </a:r>
              </a:p>
            </p:txBody>
          </p:sp>
          <p:cxnSp>
            <p:nvCxnSpPr>
              <p:cNvPr id="158" name="Rechte verbindingslijn 157">
                <a:extLst>
                  <a:ext uri="{FF2B5EF4-FFF2-40B4-BE49-F238E27FC236}">
                    <a16:creationId xmlns:a16="http://schemas.microsoft.com/office/drawing/2014/main" id="{937B9EA0-1740-4175-BB87-E60F9BF3440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9" name="Gelijkbenige driehoek 158">
                <a:extLst>
                  <a:ext uri="{FF2B5EF4-FFF2-40B4-BE49-F238E27FC236}">
                    <a16:creationId xmlns:a16="http://schemas.microsoft.com/office/drawing/2014/main" id="{AD5D6E17-3679-4ECD-BB9A-094F5E0E717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78" name="Groep 77">
              <a:extLst>
                <a:ext uri="{FF2B5EF4-FFF2-40B4-BE49-F238E27FC236}">
                  <a16:creationId xmlns:a16="http://schemas.microsoft.com/office/drawing/2014/main" id="{31D6A9A0-2C04-45EC-9FC9-53A66589F59A}"/>
                </a:ext>
              </a:extLst>
            </p:cNvPr>
            <p:cNvGrpSpPr/>
            <p:nvPr userDrawn="1"/>
          </p:nvGrpSpPr>
          <p:grpSpPr>
            <a:xfrm>
              <a:off x="12757282" y="1141626"/>
              <a:ext cx="294789" cy="318834"/>
              <a:chOff x="14466489" y="1001522"/>
              <a:chExt cx="290627" cy="314333"/>
            </a:xfrm>
          </p:grpSpPr>
          <p:sp>
            <p:nvSpPr>
              <p:cNvPr id="151" name="Rechthoek 150">
                <a:extLst>
                  <a:ext uri="{FF2B5EF4-FFF2-40B4-BE49-F238E27FC236}">
                    <a16:creationId xmlns:a16="http://schemas.microsoft.com/office/drawing/2014/main" id="{7537D14E-3145-41AA-8BA6-E2DA4792DAB5}"/>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52" name="Ovaal 151">
                <a:extLst>
                  <a:ext uri="{FF2B5EF4-FFF2-40B4-BE49-F238E27FC236}">
                    <a16:creationId xmlns:a16="http://schemas.microsoft.com/office/drawing/2014/main" id="{5A063F0D-3016-4D67-A80E-A2ACE05C76A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53" name="Vrije vorm: vorm 152">
                <a:extLst>
                  <a:ext uri="{FF2B5EF4-FFF2-40B4-BE49-F238E27FC236}">
                    <a16:creationId xmlns:a16="http://schemas.microsoft.com/office/drawing/2014/main" id="{B6672389-7339-4818-917A-210CB31A785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54" name="Rechthoek: afgeronde hoeken 153">
                <a:extLst>
                  <a:ext uri="{FF2B5EF4-FFF2-40B4-BE49-F238E27FC236}">
                    <a16:creationId xmlns:a16="http://schemas.microsoft.com/office/drawing/2014/main" id="{CC87DF75-C992-4B02-97F4-10B66F4FCBB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55" name="Rechte verbindingslijn 154">
                <a:extLst>
                  <a:ext uri="{FF2B5EF4-FFF2-40B4-BE49-F238E27FC236}">
                    <a16:creationId xmlns:a16="http://schemas.microsoft.com/office/drawing/2014/main" id="{A594B960-EC39-48A1-BD3B-8BDE1CEA55D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Rechte verbindingslijn 155">
                <a:extLst>
                  <a:ext uri="{FF2B5EF4-FFF2-40B4-BE49-F238E27FC236}">
                    <a16:creationId xmlns:a16="http://schemas.microsoft.com/office/drawing/2014/main" id="{29E4933F-B681-40E9-81E6-4BFE50351C8B}"/>
                  </a:ext>
                </a:extLst>
              </p:cNvPr>
              <p:cNvCxnSpPr>
                <a:cxnSpLocks/>
                <a:stCxn id="15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9" name="Ovaal 78">
              <a:extLst>
                <a:ext uri="{FF2B5EF4-FFF2-40B4-BE49-F238E27FC236}">
                  <a16:creationId xmlns:a16="http://schemas.microsoft.com/office/drawing/2014/main" id="{95ADBB4B-DB43-4B95-BBB1-4EF78D913B23}"/>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3</a:t>
              </a:r>
            </a:p>
          </p:txBody>
        </p:sp>
        <p:sp>
          <p:nvSpPr>
            <p:cNvPr id="80" name="Rechthoek 79">
              <a:extLst>
                <a:ext uri="{FF2B5EF4-FFF2-40B4-BE49-F238E27FC236}">
                  <a16:creationId xmlns:a16="http://schemas.microsoft.com/office/drawing/2014/main" id="{28504821-72A2-4CEA-9D50-70679CC2C0B7}"/>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Right-click on the image and select 'Send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82" name="Rechte verbindingslijn 81">
              <a:extLst>
                <a:ext uri="{FF2B5EF4-FFF2-40B4-BE49-F238E27FC236}">
                  <a16:creationId xmlns:a16="http://schemas.microsoft.com/office/drawing/2014/main" id="{240EAD0F-2F2B-4096-9FD4-D4694C040511}"/>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83" name="Groep 82">
              <a:extLst>
                <a:ext uri="{FF2B5EF4-FFF2-40B4-BE49-F238E27FC236}">
                  <a16:creationId xmlns:a16="http://schemas.microsoft.com/office/drawing/2014/main" id="{21918E90-E0C4-4A19-B70F-77772F93CCCE}"/>
                </a:ext>
              </a:extLst>
            </p:cNvPr>
            <p:cNvGrpSpPr/>
            <p:nvPr userDrawn="1"/>
          </p:nvGrpSpPr>
          <p:grpSpPr>
            <a:xfrm>
              <a:off x="12757282" y="4967075"/>
              <a:ext cx="1499406" cy="580946"/>
              <a:chOff x="12757283" y="3120781"/>
              <a:chExt cx="1499406" cy="580946"/>
            </a:xfrm>
          </p:grpSpPr>
          <p:sp>
            <p:nvSpPr>
              <p:cNvPr id="137" name="Rechthoek 136">
                <a:extLst>
                  <a:ext uri="{FF2B5EF4-FFF2-40B4-BE49-F238E27FC236}">
                    <a16:creationId xmlns:a16="http://schemas.microsoft.com/office/drawing/2014/main" id="{C505D121-7242-4280-A811-F9654B7259E3}"/>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38" name="Rechthoek 137">
                <a:extLst>
                  <a:ext uri="{FF2B5EF4-FFF2-40B4-BE49-F238E27FC236}">
                    <a16:creationId xmlns:a16="http://schemas.microsoft.com/office/drawing/2014/main" id="{9E207B54-A356-463F-BDD8-988B2933314B}"/>
                  </a:ext>
                </a:extLst>
              </p:cNvPr>
              <p:cNvSpPr/>
              <p:nvPr userDrawn="1"/>
            </p:nvSpPr>
            <p:spPr>
              <a:xfrm>
                <a:off x="12761843" y="314642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700" b="1" noProof="0">
                  <a:solidFill>
                    <a:schemeClr val="tx1"/>
                  </a:solidFill>
                </a:endParaRPr>
              </a:p>
            </p:txBody>
          </p:sp>
          <p:sp>
            <p:nvSpPr>
              <p:cNvPr id="139" name="Tekstvak 138">
                <a:extLst>
                  <a:ext uri="{FF2B5EF4-FFF2-40B4-BE49-F238E27FC236}">
                    <a16:creationId xmlns:a16="http://schemas.microsoft.com/office/drawing/2014/main" id="{030C3FAC-57AC-41A4-B754-252703D57B58}"/>
                  </a:ext>
                </a:extLst>
              </p:cNvPr>
              <p:cNvSpPr txBox="1"/>
              <p:nvPr userDrawn="1"/>
            </p:nvSpPr>
            <p:spPr>
              <a:xfrm>
                <a:off x="12997648" y="317347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40" name="Tekstvak 139">
                <a:extLst>
                  <a:ext uri="{FF2B5EF4-FFF2-40B4-BE49-F238E27FC236}">
                    <a16:creationId xmlns:a16="http://schemas.microsoft.com/office/drawing/2014/main" id="{5C11FAC4-4C9D-4DED-B58C-8B3C3878D53D}"/>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Send to Back</a:t>
                </a:r>
              </a:p>
            </p:txBody>
          </p:sp>
          <p:pic>
            <p:nvPicPr>
              <p:cNvPr id="141" name="Picture 3">
                <a:extLst>
                  <a:ext uri="{FF2B5EF4-FFF2-40B4-BE49-F238E27FC236}">
                    <a16:creationId xmlns:a16="http://schemas.microsoft.com/office/drawing/2014/main" id="{05F88D51-A991-4386-ADA4-11EDA59DD8E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24386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 name="Gelijkbenige driehoek 141">
                <a:extLst>
                  <a:ext uri="{FF2B5EF4-FFF2-40B4-BE49-F238E27FC236}">
                    <a16:creationId xmlns:a16="http://schemas.microsoft.com/office/drawing/2014/main" id="{8DE089DD-599B-460B-9DAE-D75E57CA5E25}"/>
                  </a:ext>
                </a:extLst>
              </p:cNvPr>
              <p:cNvSpPr/>
              <p:nvPr userDrawn="1"/>
            </p:nvSpPr>
            <p:spPr>
              <a:xfrm rot="5400000">
                <a:off x="14094210" y="32441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43" name="Groep 142">
                <a:extLst>
                  <a:ext uri="{FF2B5EF4-FFF2-40B4-BE49-F238E27FC236}">
                    <a16:creationId xmlns:a16="http://schemas.microsoft.com/office/drawing/2014/main" id="{A5951D05-6D0B-4634-A3CD-03C4848054FA}"/>
                  </a:ext>
                </a:extLst>
              </p:cNvPr>
              <p:cNvGrpSpPr/>
              <p:nvPr userDrawn="1"/>
            </p:nvGrpSpPr>
            <p:grpSpPr>
              <a:xfrm>
                <a:off x="12822311" y="3178534"/>
                <a:ext cx="182309" cy="163794"/>
                <a:chOff x="12832541" y="3162395"/>
                <a:chExt cx="219532" cy="197236"/>
              </a:xfrm>
            </p:grpSpPr>
            <p:sp>
              <p:nvSpPr>
                <p:cNvPr id="148" name="Rechthoek 147">
                  <a:extLst>
                    <a:ext uri="{FF2B5EF4-FFF2-40B4-BE49-F238E27FC236}">
                      <a16:creationId xmlns:a16="http://schemas.microsoft.com/office/drawing/2014/main" id="{07BDD439-596B-4C5D-A74F-A713FEB706E9}"/>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9" name="Rechthoek 148">
                  <a:extLst>
                    <a:ext uri="{FF2B5EF4-FFF2-40B4-BE49-F238E27FC236}">
                      <a16:creationId xmlns:a16="http://schemas.microsoft.com/office/drawing/2014/main" id="{3981B1DD-F789-4EA5-B4C6-9CEFC733AEC2}"/>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0" name="Rechthoek 149">
                  <a:extLst>
                    <a:ext uri="{FF2B5EF4-FFF2-40B4-BE49-F238E27FC236}">
                      <a16:creationId xmlns:a16="http://schemas.microsoft.com/office/drawing/2014/main" id="{842F42B4-4878-410D-904A-E73DA089926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44" name="Groep 143">
                <a:extLst>
                  <a:ext uri="{FF2B5EF4-FFF2-40B4-BE49-F238E27FC236}">
                    <a16:creationId xmlns:a16="http://schemas.microsoft.com/office/drawing/2014/main" id="{4E12BE22-FB15-497E-9873-919D343F0EBF}"/>
                  </a:ext>
                </a:extLst>
              </p:cNvPr>
              <p:cNvGrpSpPr/>
              <p:nvPr userDrawn="1"/>
            </p:nvGrpSpPr>
            <p:grpSpPr>
              <a:xfrm>
                <a:off x="12822311" y="3480352"/>
                <a:ext cx="182309" cy="163794"/>
                <a:chOff x="12832541" y="3162395"/>
                <a:chExt cx="219532" cy="197236"/>
              </a:xfrm>
            </p:grpSpPr>
            <p:sp>
              <p:nvSpPr>
                <p:cNvPr id="145" name="Rechthoek 144">
                  <a:extLst>
                    <a:ext uri="{FF2B5EF4-FFF2-40B4-BE49-F238E27FC236}">
                      <a16:creationId xmlns:a16="http://schemas.microsoft.com/office/drawing/2014/main" id="{041B8852-528A-4DE0-90D1-89383BC87B3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6" name="Rechthoek 145">
                  <a:extLst>
                    <a:ext uri="{FF2B5EF4-FFF2-40B4-BE49-F238E27FC236}">
                      <a16:creationId xmlns:a16="http://schemas.microsoft.com/office/drawing/2014/main" id="{DA209949-23BB-4725-8472-A7C4CE10DDFB}"/>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7" name="Rechthoek 146">
                  <a:extLst>
                    <a:ext uri="{FF2B5EF4-FFF2-40B4-BE49-F238E27FC236}">
                      <a16:creationId xmlns:a16="http://schemas.microsoft.com/office/drawing/2014/main" id="{C024A17F-57DA-4CE8-8CFB-620696FBEB80}"/>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sp>
          <p:nvSpPr>
            <p:cNvPr id="84" name="Ovaal 83">
              <a:extLst>
                <a:ext uri="{FF2B5EF4-FFF2-40B4-BE49-F238E27FC236}">
                  <a16:creationId xmlns:a16="http://schemas.microsoft.com/office/drawing/2014/main" id="{6B404E5B-A21A-48CD-9633-E950FE14BC16}"/>
                </a:ext>
              </a:extLst>
            </p:cNvPr>
            <p:cNvSpPr/>
            <p:nvPr userDrawn="1"/>
          </p:nvSpPr>
          <p:spPr>
            <a:xfrm>
              <a:off x="12391601" y="40276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4</a:t>
              </a:r>
            </a:p>
          </p:txBody>
        </p:sp>
        <p:sp>
          <p:nvSpPr>
            <p:cNvPr id="85" name="Rechthoek 84">
              <a:extLst>
                <a:ext uri="{FF2B5EF4-FFF2-40B4-BE49-F238E27FC236}">
                  <a16:creationId xmlns:a16="http://schemas.microsoft.com/office/drawing/2014/main" id="{3BD891F5-8C9E-4D5F-9723-D81EB874E023}"/>
                </a:ext>
              </a:extLst>
            </p:cNvPr>
            <p:cNvSpPr/>
            <p:nvPr userDrawn="1"/>
          </p:nvSpPr>
          <p:spPr>
            <a:xfrm>
              <a:off x="12757283" y="4093714"/>
              <a:ext cx="2817996" cy="62865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Is the insertion window behind the orange line? If so, right-click and select  </a:t>
              </a:r>
              <a:br/>
              <a:r>
                <a:rPr kumimoji="0" lang="en-GB" sz="1100" b="0" i="0" u="none" strike="noStrike" kern="0" cap="none" spc="0" normalizeH="0" baseline="0" noProof="0" dirty="0">
                  <a:ln>
                    <a:noFill/>
                  </a:ln>
                  <a:solidFill>
                    <a:srgbClr val="000000"/>
                  </a:solidFill>
                  <a:effectLst/>
                  <a:uLnTx/>
                  <a:uFillTx/>
                  <a:latin typeface="+mn-lt"/>
                </a:rPr>
                <a:t>'Bring to Front' to bring it </a:t>
              </a:r>
              <a:br/>
              <a:r>
                <a:rPr kumimoji="0" lang="en-GB" sz="1100" b="0" i="0" u="none" strike="noStrike" kern="0" cap="none" spc="0" normalizeH="0" baseline="0" noProof="0" dirty="0">
                  <a:ln>
                    <a:noFill/>
                  </a:ln>
                  <a:solidFill>
                    <a:srgbClr val="000000"/>
                  </a:solidFill>
                  <a:effectLst/>
                  <a:uLnTx/>
                  <a:uFillTx/>
                  <a:latin typeface="+mn-lt"/>
                </a:rPr>
                <a:t>forwards. After insertion, click on </a:t>
              </a:r>
              <a:br/>
              <a:r>
                <a:rPr kumimoji="0" lang="en-GB" sz="1100" b="0" i="0" u="none" strike="noStrike" kern="0" cap="none" spc="0" normalizeH="0" baseline="0" noProof="0" dirty="0">
                  <a:ln>
                    <a:noFill/>
                  </a:ln>
                  <a:solidFill>
                    <a:srgbClr val="000000"/>
                  </a:solidFill>
                  <a:effectLst/>
                  <a:uLnTx/>
                  <a:uFillTx/>
                  <a:latin typeface="+mn-lt"/>
                </a:rPr>
                <a:t>'Send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35" name="Rechte verbindingslijn 134">
              <a:extLst>
                <a:ext uri="{FF2B5EF4-FFF2-40B4-BE49-F238E27FC236}">
                  <a16:creationId xmlns:a16="http://schemas.microsoft.com/office/drawing/2014/main" id="{A8CAD07D-6BEC-4525-A385-59CA6FD1ACC3}"/>
                </a:ext>
              </a:extLst>
            </p:cNvPr>
            <p:cNvCxnSpPr>
              <a:cxnSpLocks/>
            </p:cNvCxnSpPr>
            <p:nvPr userDrawn="1"/>
          </p:nvCxnSpPr>
          <p:spPr>
            <a:xfrm>
              <a:off x="12397261" y="3909489"/>
              <a:ext cx="3178017" cy="0"/>
            </a:xfrm>
            <a:prstGeom prst="line">
              <a:avLst/>
            </a:prstGeom>
            <a:noFill/>
            <a:ln w="3175" cap="flat" cmpd="sng" algn="ctr">
              <a:solidFill>
                <a:schemeClr val="accent1"/>
              </a:solidFill>
              <a:prstDash val="solid"/>
            </a:ln>
            <a:effectLst/>
          </p:spPr>
        </p:cxnSp>
      </p:grpSp>
      <p:sp>
        <p:nvSpPr>
          <p:cNvPr id="86" name="wolk">
            <a:extLst>
              <a:ext uri="{FF2B5EF4-FFF2-40B4-BE49-F238E27FC236}">
                <a16:creationId xmlns:a16="http://schemas.microsoft.com/office/drawing/2014/main" id="{7BD14135-453A-4E43-96D6-867167DD967F}"/>
              </a:ext>
            </a:extLst>
          </p:cNvPr>
          <p:cNvSpPr>
            <a:spLocks noGrp="1"/>
          </p:cNvSpPr>
          <p:nvPr>
            <p:ph type="body" sz="quarter" idx="61" hasCustomPrompt="1"/>
          </p:nvPr>
        </p:nvSpPr>
        <p:spPr>
          <a:xfrm>
            <a:off x="423435" y="524498"/>
            <a:ext cx="5556741" cy="2645107"/>
          </a:xfrm>
          <a:blipFill dpi="0" rotWithShape="1">
            <a:blip r:embed="rId3" cstate="screen">
              <a:alphaModFix amt="90000"/>
              <a:extLst>
                <a:ext uri="{28A0092B-C50C-407E-A947-70E740481C1C}">
                  <a14:useLocalDpi xmlns:a14="http://schemas.microsoft.com/office/drawing/2010/main"/>
                </a:ext>
              </a:extLst>
            </a:blip>
            <a:srcRect/>
            <a:stretch>
              <a:fillRect l="1580" r="1580"/>
            </a:stretch>
          </a:blipFill>
        </p:spPr>
        <p:txBody>
          <a:bodyPr wrap="square" lIns="900000" tIns="720000" rIns="288000" bIns="1800000" anchor="t"/>
          <a:lstStyle>
            <a:lvl1pPr marL="0" marR="0" indent="0" algn="l" defTabSz="914400" rtl="0" eaLnBrk="1" fontAlgn="auto" latinLnBrk="0" hangingPunct="1">
              <a:lnSpc>
                <a:spcPct val="80000"/>
              </a:lnSpc>
              <a:spcBef>
                <a:spcPts val="600"/>
              </a:spcBef>
              <a:spcAft>
                <a:spcPts val="600"/>
              </a:spcAft>
              <a:buClr>
                <a:schemeClr val="accent1"/>
              </a:buClr>
              <a:buSzTx/>
              <a:buFont typeface="Arial" panose="020B0604020202020204" pitchFamily="34" charset="0"/>
              <a:buNone/>
              <a:tabLst/>
              <a:defRPr sz="3400" b="1" cap="all" baseline="0">
                <a:solidFill>
                  <a:schemeClr val="tx1"/>
                </a:solidFill>
                <a:effectLst/>
                <a:latin typeface="+mj-lt"/>
              </a:defRPr>
            </a:lvl1pPr>
          </a:lstStyle>
          <a:p>
            <a:pPr marL="0" marR="0" lvl="0" indent="0" algn="l" defTabSz="914400" rtl="0" eaLnBrk="1" fontAlgn="auto" latinLnBrk="0" hangingPunct="1">
              <a:lnSpc>
                <a:spcPct val="80000"/>
              </a:lnSpc>
              <a:spcBef>
                <a:spcPts val="600"/>
              </a:spcBef>
              <a:spcAft>
                <a:spcPts val="600"/>
              </a:spcAft>
              <a:buClr>
                <a:schemeClr val="accent1"/>
              </a:buClr>
              <a:buSzTx/>
              <a:buFont typeface="Arial" panose="020B0604020202020204" pitchFamily="34" charset="0"/>
              <a:buNone/>
              <a:tabLst/>
              <a:defRPr/>
            </a:pPr>
            <a:r>
              <a:rPr lang="nl-NL" noProof="0" dirty="0"/>
              <a:t>Plaats hier de titel van de presentatie</a:t>
            </a:r>
            <a:endParaRPr lang="en-US" dirty="0"/>
          </a:p>
        </p:txBody>
      </p:sp>
      <p:sp>
        <p:nvSpPr>
          <p:cNvPr id="87" name="tekst">
            <a:extLst>
              <a:ext uri="{FF2B5EF4-FFF2-40B4-BE49-F238E27FC236}">
                <a16:creationId xmlns:a16="http://schemas.microsoft.com/office/drawing/2014/main" id="{95CEE5E6-3AA7-411A-9A5D-B22740BCD27D}"/>
              </a:ext>
            </a:extLst>
          </p:cNvPr>
          <p:cNvSpPr>
            <a:spLocks noGrp="1"/>
          </p:cNvSpPr>
          <p:nvPr>
            <p:ph type="body" sz="quarter" idx="53" hasCustomPrompt="1"/>
          </p:nvPr>
        </p:nvSpPr>
        <p:spPr>
          <a:xfrm>
            <a:off x="1013091" y="2183753"/>
            <a:ext cx="4875645" cy="974116"/>
          </a:xfrm>
        </p:spPr>
        <p:txBody>
          <a:bodyPr lIns="324000" rIns="252000" anchor="t"/>
          <a:lstStyle>
            <a:lvl1pPr marL="0" indent="0" algn="l">
              <a:lnSpc>
                <a:spcPct val="90000"/>
              </a:lnSpc>
              <a:spcBef>
                <a:spcPts val="100"/>
              </a:spcBef>
              <a:spcAft>
                <a:spcPts val="100"/>
              </a:spcAft>
              <a:buNone/>
              <a:defRPr sz="1800" b="0" cap="none" baseline="0">
                <a:solidFill>
                  <a:schemeClr val="tx1"/>
                </a:solidFill>
                <a:effectLst/>
                <a:latin typeface="+mj-lt"/>
              </a:defRPr>
            </a:lvl1pPr>
          </a:lstStyle>
          <a:p>
            <a:pPr lvl="0"/>
            <a:r>
              <a:rPr lang="nl-NL" dirty="0"/>
              <a:t>Plaats hier de naam van </a:t>
            </a:r>
            <a:br>
              <a:rPr lang="nl-NL" dirty="0"/>
            </a:br>
            <a:r>
              <a:rPr lang="nl-NL" dirty="0"/>
              <a:t>De spreker óf subtitel</a:t>
            </a:r>
            <a:endParaRPr lang="en-US" dirty="0"/>
          </a:p>
        </p:txBody>
      </p:sp>
      <p:sp>
        <p:nvSpPr>
          <p:cNvPr id="74" name="logo">
            <a:extLst>
              <a:ext uri="{FF2B5EF4-FFF2-40B4-BE49-F238E27FC236}">
                <a16:creationId xmlns:a16="http://schemas.microsoft.com/office/drawing/2014/main" id="{458ED21E-36CB-428F-A21D-04589AFD8EE0}"/>
              </a:ext>
            </a:extLst>
          </p:cNvPr>
          <p:cNvSpPr>
            <a:spLocks noGrp="1"/>
          </p:cNvSpPr>
          <p:nvPr>
            <p:ph type="body" sz="quarter" idx="64" hasCustomPrompt="1"/>
          </p:nvPr>
        </p:nvSpPr>
        <p:spPr>
          <a:xfrm>
            <a:off x="10691963" y="5852007"/>
            <a:ext cx="991742" cy="486603"/>
          </a:xfrm>
          <a:blipFill>
            <a:blip r:embed="rId4"/>
            <a:srcRect/>
            <a:stretch>
              <a:fillRect l="1580" r="1580"/>
            </a:stretch>
          </a:blipFill>
        </p:spPr>
        <p:txBody>
          <a:bodyPr anchor="t"/>
          <a:lstStyle>
            <a:lvl1pPr marL="0" indent="0" algn="ctr">
              <a:lnSpc>
                <a:spcPct val="80000"/>
              </a:lnSpc>
              <a:buNone/>
              <a:defRPr sz="1600" b="0">
                <a:solidFill>
                  <a:schemeClr val="tx1"/>
                </a:solidFill>
                <a:effectLst/>
                <a:latin typeface="+mj-lt"/>
              </a:defRPr>
            </a:lvl1pPr>
          </a:lstStyle>
          <a:p>
            <a:pPr lvl="0"/>
            <a:r>
              <a:rPr lang="en-US" dirty="0"/>
              <a:t>  </a:t>
            </a:r>
          </a:p>
        </p:txBody>
      </p:sp>
      <p:sp>
        <p:nvSpPr>
          <p:cNvPr id="104" name="Tijdelijke aanduiding voor tekst 103">
            <a:extLst>
              <a:ext uri="{FF2B5EF4-FFF2-40B4-BE49-F238E27FC236}">
                <a16:creationId xmlns:a16="http://schemas.microsoft.com/office/drawing/2014/main" id="{C95E6A41-0DB4-405A-B296-ED86636C6275}"/>
              </a:ext>
            </a:extLst>
          </p:cNvPr>
          <p:cNvSpPr>
            <a:spLocks noGrp="1"/>
          </p:cNvSpPr>
          <p:nvPr>
            <p:ph type="body" sz="quarter" idx="65"/>
          </p:nvPr>
        </p:nvSpPr>
        <p:spPr>
          <a:xfrm>
            <a:off x="9754069" y="0"/>
            <a:ext cx="1919032" cy="6858000"/>
          </a:xfrm>
          <a:custGeom>
            <a:avLst/>
            <a:gdLst>
              <a:gd name="connsiteX0" fmla="*/ 2209313 w 2219324"/>
              <a:gd name="connsiteY0" fmla="*/ 0 h 7931150"/>
              <a:gd name="connsiteX1" fmla="*/ 2219324 w 2219324"/>
              <a:gd name="connsiteY1" fmla="*/ 9968 h 7931150"/>
              <a:gd name="connsiteX2" fmla="*/ 2219324 w 2219324"/>
              <a:gd name="connsiteY2" fmla="*/ 2491982 h 7931150"/>
              <a:gd name="connsiteX3" fmla="*/ 1528497 w 2219324"/>
              <a:gd name="connsiteY3" fmla="*/ 3179770 h 7931150"/>
              <a:gd name="connsiteX4" fmla="*/ 690827 w 2219324"/>
              <a:gd name="connsiteY4" fmla="*/ 3179770 h 7931150"/>
              <a:gd name="connsiteX5" fmla="*/ 20024 w 2219324"/>
              <a:gd name="connsiteY5" fmla="*/ 3847621 h 7931150"/>
              <a:gd name="connsiteX6" fmla="*/ 20024 w 2219324"/>
              <a:gd name="connsiteY6" fmla="*/ 7921182 h 7931150"/>
              <a:gd name="connsiteX7" fmla="*/ 10012 w 2219324"/>
              <a:gd name="connsiteY7" fmla="*/ 7931150 h 7931150"/>
              <a:gd name="connsiteX8" fmla="*/ 0 w 2219324"/>
              <a:gd name="connsiteY8" fmla="*/ 7921182 h 7931150"/>
              <a:gd name="connsiteX9" fmla="*/ 0 w 2219324"/>
              <a:gd name="connsiteY9" fmla="*/ 3847621 h 7931150"/>
              <a:gd name="connsiteX10" fmla="*/ 690827 w 2219324"/>
              <a:gd name="connsiteY10" fmla="*/ 3159834 h 7931150"/>
              <a:gd name="connsiteX11" fmla="*/ 1528497 w 2219324"/>
              <a:gd name="connsiteY11" fmla="*/ 3159834 h 7931150"/>
              <a:gd name="connsiteX12" fmla="*/ 2199301 w 2219324"/>
              <a:gd name="connsiteY12" fmla="*/ 2491982 h 7931150"/>
              <a:gd name="connsiteX13" fmla="*/ 2199301 w 2219324"/>
              <a:gd name="connsiteY13" fmla="*/ 9968 h 7931150"/>
              <a:gd name="connsiteX14" fmla="*/ 2209313 w 2219324"/>
              <a:gd name="connsiteY14" fmla="*/ 0 h 79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9324" h="7931150">
                <a:moveTo>
                  <a:pt x="2209313" y="0"/>
                </a:moveTo>
                <a:cubicBezTo>
                  <a:pt x="2215987" y="0"/>
                  <a:pt x="2219324" y="3322"/>
                  <a:pt x="2219324" y="9968"/>
                </a:cubicBezTo>
                <a:cubicBezTo>
                  <a:pt x="2219324" y="2491982"/>
                  <a:pt x="2219324" y="2491982"/>
                  <a:pt x="2219324" y="2491982"/>
                </a:cubicBezTo>
                <a:cubicBezTo>
                  <a:pt x="2219324" y="2870764"/>
                  <a:pt x="1908953" y="3179770"/>
                  <a:pt x="1528497" y="3179770"/>
                </a:cubicBezTo>
                <a:cubicBezTo>
                  <a:pt x="690827" y="3179770"/>
                  <a:pt x="690827" y="3179770"/>
                  <a:pt x="690827" y="3179770"/>
                </a:cubicBezTo>
                <a:cubicBezTo>
                  <a:pt x="320383" y="3179770"/>
                  <a:pt x="20024" y="3478808"/>
                  <a:pt x="20024" y="3847621"/>
                </a:cubicBezTo>
                <a:cubicBezTo>
                  <a:pt x="20024" y="7921182"/>
                  <a:pt x="20024" y="7921182"/>
                  <a:pt x="20024" y="7921182"/>
                </a:cubicBezTo>
                <a:cubicBezTo>
                  <a:pt x="20024" y="7924504"/>
                  <a:pt x="16686" y="7931150"/>
                  <a:pt x="10012" y="7931150"/>
                </a:cubicBezTo>
                <a:cubicBezTo>
                  <a:pt x="3337" y="7931150"/>
                  <a:pt x="0" y="7924504"/>
                  <a:pt x="0" y="7921182"/>
                </a:cubicBezTo>
                <a:cubicBezTo>
                  <a:pt x="0" y="3847621"/>
                  <a:pt x="0" y="3847621"/>
                  <a:pt x="0" y="3847621"/>
                </a:cubicBezTo>
                <a:cubicBezTo>
                  <a:pt x="0" y="3468840"/>
                  <a:pt x="310371" y="3159834"/>
                  <a:pt x="690827" y="3159834"/>
                </a:cubicBezTo>
                <a:cubicBezTo>
                  <a:pt x="1528497" y="3159834"/>
                  <a:pt x="1528497" y="3159834"/>
                  <a:pt x="1528497" y="3159834"/>
                </a:cubicBezTo>
                <a:cubicBezTo>
                  <a:pt x="1898941" y="3159834"/>
                  <a:pt x="2199301" y="2860796"/>
                  <a:pt x="2199301" y="2491982"/>
                </a:cubicBezTo>
                <a:cubicBezTo>
                  <a:pt x="2199301" y="9968"/>
                  <a:pt x="2199301" y="9968"/>
                  <a:pt x="2199301" y="9968"/>
                </a:cubicBezTo>
                <a:cubicBezTo>
                  <a:pt x="2199301" y="3322"/>
                  <a:pt x="2202638" y="0"/>
                  <a:pt x="2209313" y="0"/>
                </a:cubicBezTo>
                <a:close/>
              </a:path>
            </a:pathLst>
          </a:custGeom>
          <a:solidFill>
            <a:schemeClr val="accent1"/>
          </a:solidFill>
        </p:spPr>
        <p:txBody>
          <a:bodyPr wrap="square">
            <a:noAutofit/>
          </a:bodyPr>
          <a:lstStyle>
            <a:lvl1pPr marL="0" indent="0">
              <a:buNone/>
              <a:defRPr sz="100">
                <a:solidFill>
                  <a:schemeClr val="tx1">
                    <a:alpha val="0"/>
                  </a:schemeClr>
                </a:solidFill>
              </a:defRPr>
            </a:lvl1pPr>
          </a:lstStyle>
          <a:p>
            <a:pPr lvl="0"/>
            <a:r>
              <a:rPr lang="nl-NL" dirty="0"/>
              <a:t>Tekst</a:t>
            </a:r>
          </a:p>
        </p:txBody>
      </p:sp>
      <p:sp>
        <p:nvSpPr>
          <p:cNvPr id="96" name="Tijdelijke aanduiding voor dianummer 5">
            <a:extLst>
              <a:ext uri="{FF2B5EF4-FFF2-40B4-BE49-F238E27FC236}">
                <a16:creationId xmlns:a16="http://schemas.microsoft.com/office/drawing/2014/main" id="{D6A528FE-D3FB-4684-8AA2-43392FC20387}"/>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105103371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TO 100%">
    <p:spTree>
      <p:nvGrpSpPr>
        <p:cNvPr id="1" name=""/>
        <p:cNvGrpSpPr/>
        <p:nvPr/>
      </p:nvGrpSpPr>
      <p:grpSpPr>
        <a:xfrm>
          <a:off x="0" y="0"/>
          <a:ext cx="0" cy="0"/>
          <a:chOff x="0" y="0"/>
          <a:chExt cx="0" cy="0"/>
        </a:xfrm>
      </p:grpSpPr>
      <p:sp>
        <p:nvSpPr>
          <p:cNvPr id="29" name="Cover logo">
            <a:extLst>
              <a:ext uri="{FF2B5EF4-FFF2-40B4-BE49-F238E27FC236}">
                <a16:creationId xmlns:a16="http://schemas.microsoft.com/office/drawing/2014/main" id="{53E90B51-6AB8-431C-94A8-DB69841799D4}"/>
              </a:ext>
            </a:extLst>
          </p:cNvPr>
          <p:cNvSpPr/>
          <p:nvPr userDrawn="1"/>
        </p:nvSpPr>
        <p:spPr>
          <a:xfrm>
            <a:off x="10325101" y="5688413"/>
            <a:ext cx="1866900" cy="116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Tijdelijke aanduiding voor datum 3">
            <a:extLst>
              <a:ext uri="{FF2B5EF4-FFF2-40B4-BE49-F238E27FC236}">
                <a16:creationId xmlns:a16="http://schemas.microsoft.com/office/drawing/2014/main" id="{C920EDDF-0CF0-40F2-A240-62F1DBE1BD6B}"/>
              </a:ext>
            </a:extLst>
          </p:cNvPr>
          <p:cNvSpPr>
            <a:spLocks noGrp="1"/>
          </p:cNvSpPr>
          <p:nvPr>
            <p:ph type="dt" sz="half" idx="10"/>
          </p:nvPr>
        </p:nvSpPr>
        <p:spPr>
          <a:xfrm>
            <a:off x="7645707" y="7004037"/>
            <a:ext cx="3140325" cy="216909"/>
          </a:xfrm>
        </p:spPr>
        <p:txBody>
          <a:bodyPr/>
          <a:lstStyle/>
          <a:p>
            <a:fld id="{A9F8B797-7D29-405C-AA62-7DA8D2E9F83B}" type="datetime1">
              <a:rPr lang="nl-NL" smtClean="0"/>
              <a:t>22-01-20</a:t>
            </a:fld>
            <a:endParaRPr lang="nl-NL"/>
          </a:p>
        </p:txBody>
      </p:sp>
      <p:sp>
        <p:nvSpPr>
          <p:cNvPr id="64" name="Tijdelijke aanduiding voor voettekst 4">
            <a:extLst>
              <a:ext uri="{FF2B5EF4-FFF2-40B4-BE49-F238E27FC236}">
                <a16:creationId xmlns:a16="http://schemas.microsoft.com/office/drawing/2014/main" id="{D9BD7BD9-035F-447F-81D8-F794B396CC5E}"/>
              </a:ext>
            </a:extLst>
          </p:cNvPr>
          <p:cNvSpPr>
            <a:spLocks noGrp="1"/>
          </p:cNvSpPr>
          <p:nvPr>
            <p:ph type="ftr" sz="quarter" idx="11"/>
          </p:nvPr>
        </p:nvSpPr>
        <p:spPr>
          <a:xfrm>
            <a:off x="926910" y="7004037"/>
            <a:ext cx="6718797" cy="216909"/>
          </a:xfrm>
        </p:spPr>
        <p:txBody>
          <a:bodyPr/>
          <a:lstStyle/>
          <a:p>
            <a:r>
              <a:rPr lang="nl-NL" dirty="0"/>
              <a:t>&lt;Plaats hier je voettekst&gt;</a:t>
            </a:r>
          </a:p>
        </p:txBody>
      </p:sp>
      <p:sp>
        <p:nvSpPr>
          <p:cNvPr id="81" name="foto">
            <a:extLst>
              <a:ext uri="{FF2B5EF4-FFF2-40B4-BE49-F238E27FC236}">
                <a16:creationId xmlns:a16="http://schemas.microsoft.com/office/drawing/2014/main" id="{9E6F06BF-EA5C-4854-8C27-73BF65BAF07E}"/>
              </a:ext>
            </a:extLst>
          </p:cNvPr>
          <p:cNvSpPr>
            <a:spLocks noGrp="1"/>
          </p:cNvSpPr>
          <p:nvPr>
            <p:ph type="pic" sz="quarter" idx="14" hasCustomPrompt="1"/>
          </p:nvPr>
        </p:nvSpPr>
        <p:spPr>
          <a:xfrm>
            <a:off x="259064" y="261257"/>
            <a:ext cx="11670136" cy="6343604"/>
          </a:xfrm>
          <a:prstGeom prst="roundRect">
            <a:avLst>
              <a:gd name="adj" fmla="val 2210"/>
            </a:avLst>
          </a:prstGeom>
          <a:solidFill>
            <a:schemeClr val="bg1">
              <a:lumMod val="85000"/>
            </a:schemeClr>
          </a:solidFill>
        </p:spPr>
        <p:txBody>
          <a:bodyPr lIns="6480000" tIns="0" anchor="ctr" anchorCtr="0"/>
          <a:lstStyle>
            <a:lvl1pPr marL="0" indent="0" algn="l">
              <a:spcBef>
                <a:spcPts val="0"/>
              </a:spcBef>
              <a:spcAft>
                <a:spcPts val="0"/>
              </a:spcAft>
              <a:buNone/>
              <a:defRPr sz="1050" b="1" baseline="0"/>
            </a:lvl1pPr>
          </a:lstStyle>
          <a:p>
            <a:r>
              <a:rPr lang="nl-NL" dirty="0"/>
              <a:t>Klik op het pictogram hiernaast</a:t>
            </a:r>
            <a:br>
              <a:rPr lang="nl-NL" dirty="0"/>
            </a:br>
            <a:r>
              <a:rPr lang="nl-NL" dirty="0"/>
              <a:t>om een afbeelding in te voegen</a:t>
            </a:r>
          </a:p>
        </p:txBody>
      </p:sp>
      <p:grpSp>
        <p:nvGrpSpPr>
          <p:cNvPr id="3" name="GRID" hidden="1">
            <a:extLst>
              <a:ext uri="{FF2B5EF4-FFF2-40B4-BE49-F238E27FC236}">
                <a16:creationId xmlns:a16="http://schemas.microsoft.com/office/drawing/2014/main" id="{DF9D39C2-2215-4138-8F2D-29B26FF9687E}"/>
              </a:ext>
            </a:extLst>
          </p:cNvPr>
          <p:cNvGrpSpPr/>
          <p:nvPr userDrawn="1"/>
        </p:nvGrpSpPr>
        <p:grpSpPr>
          <a:xfrm>
            <a:off x="0" y="0"/>
            <a:ext cx="12192000" cy="6858000"/>
            <a:chOff x="0" y="0"/>
            <a:chExt cx="12192000" cy="6858000"/>
          </a:xfrm>
        </p:grpSpPr>
        <p:sp>
          <p:nvSpPr>
            <p:cNvPr id="2" name="Rechthoek 1">
              <a:extLst>
                <a:ext uri="{FF2B5EF4-FFF2-40B4-BE49-F238E27FC236}">
                  <a16:creationId xmlns:a16="http://schemas.microsoft.com/office/drawing/2014/main" id="{88695B46-BCFB-46AE-BDD3-EBC5ED0EF159}"/>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F4C4B9B5-431E-4649-8656-9BA6EC80CF9A}"/>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9" name="Rechthoek 88">
              <a:extLst>
                <a:ext uri="{FF2B5EF4-FFF2-40B4-BE49-F238E27FC236}">
                  <a16:creationId xmlns:a16="http://schemas.microsoft.com/office/drawing/2014/main" id="{8F8F300F-40D2-4E56-96C0-6EDCEF308BE4}"/>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A2736596-913A-45B1-BFD9-BFBAB228CF30}"/>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E0D08FE-DAC3-4450-B117-863BD3CF4A74}"/>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3FAB4B74-1C67-41D3-9B06-C6D45D157F0F}"/>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Rechthoek 92">
              <a:extLst>
                <a:ext uri="{FF2B5EF4-FFF2-40B4-BE49-F238E27FC236}">
                  <a16:creationId xmlns:a16="http://schemas.microsoft.com/office/drawing/2014/main" id="{9175AA73-BB14-45AB-8655-3B2853316878}"/>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Rechthoek 93">
              <a:extLst>
                <a:ext uri="{FF2B5EF4-FFF2-40B4-BE49-F238E27FC236}">
                  <a16:creationId xmlns:a16="http://schemas.microsoft.com/office/drawing/2014/main" id="{8A551A27-F963-4330-84CC-1A36F682D208}"/>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7" name="Tekstvak 6">
            <a:extLst>
              <a:ext uri="{FF2B5EF4-FFF2-40B4-BE49-F238E27FC236}">
                <a16:creationId xmlns:a16="http://schemas.microsoft.com/office/drawing/2014/main" id="{A6DE5EA5-27BD-42F3-BD1D-C1E35D802DEE}"/>
              </a:ext>
            </a:extLst>
          </p:cNvPr>
          <p:cNvSpPr txBox="1"/>
          <p:nvPr userDrawn="1"/>
        </p:nvSpPr>
        <p:spPr>
          <a:xfrm>
            <a:off x="5289370" y="-885712"/>
            <a:ext cx="1613301"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PHOTO (100%)</a:t>
            </a:r>
          </a:p>
        </p:txBody>
      </p:sp>
      <p:grpSp>
        <p:nvGrpSpPr>
          <p:cNvPr id="60" name="Instructies">
            <a:extLst>
              <a:ext uri="{FF2B5EF4-FFF2-40B4-BE49-F238E27FC236}">
                <a16:creationId xmlns:a16="http://schemas.microsoft.com/office/drawing/2014/main" id="{98470357-A3BB-4987-BF3A-0293E1EAD884}"/>
              </a:ext>
            </a:extLst>
          </p:cNvPr>
          <p:cNvGrpSpPr/>
          <p:nvPr userDrawn="1"/>
        </p:nvGrpSpPr>
        <p:grpSpPr>
          <a:xfrm>
            <a:off x="12391601" y="0"/>
            <a:ext cx="3183678" cy="6589569"/>
            <a:chOff x="12391601" y="0"/>
            <a:chExt cx="3183678" cy="6589569"/>
          </a:xfrm>
        </p:grpSpPr>
        <p:grpSp>
          <p:nvGrpSpPr>
            <p:cNvPr id="61" name="Groep 60">
              <a:extLst>
                <a:ext uri="{FF2B5EF4-FFF2-40B4-BE49-F238E27FC236}">
                  <a16:creationId xmlns:a16="http://schemas.microsoft.com/office/drawing/2014/main" id="{7216C5C1-F4B1-4B57-9D51-2B13B48B5C6B}"/>
                </a:ext>
              </a:extLst>
            </p:cNvPr>
            <p:cNvGrpSpPr/>
            <p:nvPr userDrawn="1"/>
          </p:nvGrpSpPr>
          <p:grpSpPr>
            <a:xfrm>
              <a:off x="12757282" y="3100116"/>
              <a:ext cx="1499406" cy="678267"/>
              <a:chOff x="12757283" y="3120781"/>
              <a:chExt cx="1499406" cy="678267"/>
            </a:xfrm>
          </p:grpSpPr>
          <p:sp>
            <p:nvSpPr>
              <p:cNvPr id="163" name="Rechthoek 162">
                <a:extLst>
                  <a:ext uri="{FF2B5EF4-FFF2-40B4-BE49-F238E27FC236}">
                    <a16:creationId xmlns:a16="http://schemas.microsoft.com/office/drawing/2014/main" id="{FC31FD13-F608-4A9F-A9B5-A1DBE021B0F4}"/>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64" name="Rechthoek 163">
                <a:extLst>
                  <a:ext uri="{FF2B5EF4-FFF2-40B4-BE49-F238E27FC236}">
                    <a16:creationId xmlns:a16="http://schemas.microsoft.com/office/drawing/2014/main" id="{CF08CDE9-48F1-47DE-A061-FE0A4BA5FB56}"/>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65" name="Tekstvak 164">
                <a:extLst>
                  <a:ext uri="{FF2B5EF4-FFF2-40B4-BE49-F238E27FC236}">
                    <a16:creationId xmlns:a16="http://schemas.microsoft.com/office/drawing/2014/main" id="{2D3759EA-0329-4D2E-B950-F6DEA1DA7463}"/>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66" name="Tekstvak 165">
                <a:extLst>
                  <a:ext uri="{FF2B5EF4-FFF2-40B4-BE49-F238E27FC236}">
                    <a16:creationId xmlns:a16="http://schemas.microsoft.com/office/drawing/2014/main" id="{346A390B-4F04-46FE-AEA9-E9933CF3A16B}"/>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rPr>
                  <a:t>Send to Back</a:t>
                </a:r>
              </a:p>
            </p:txBody>
          </p:sp>
          <p:pic>
            <p:nvPicPr>
              <p:cNvPr id="167" name="Picture 3">
                <a:extLst>
                  <a:ext uri="{FF2B5EF4-FFF2-40B4-BE49-F238E27FC236}">
                    <a16:creationId xmlns:a16="http://schemas.microsoft.com/office/drawing/2014/main" id="{5D959765-4B6B-4C0F-9E1B-41CEB29D9BFB}"/>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Gelijkbenige driehoek 167">
                <a:extLst>
                  <a:ext uri="{FF2B5EF4-FFF2-40B4-BE49-F238E27FC236}">
                    <a16:creationId xmlns:a16="http://schemas.microsoft.com/office/drawing/2014/main" id="{3F8C1FF6-930D-4B1F-883F-C386F95C16CE}"/>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69" name="Groep 168">
                <a:extLst>
                  <a:ext uri="{FF2B5EF4-FFF2-40B4-BE49-F238E27FC236}">
                    <a16:creationId xmlns:a16="http://schemas.microsoft.com/office/drawing/2014/main" id="{3C538D33-FDEF-4E14-A185-047D677D69D7}"/>
                  </a:ext>
                </a:extLst>
              </p:cNvPr>
              <p:cNvGrpSpPr/>
              <p:nvPr userDrawn="1"/>
            </p:nvGrpSpPr>
            <p:grpSpPr>
              <a:xfrm>
                <a:off x="12822311" y="3178534"/>
                <a:ext cx="182309" cy="163794"/>
                <a:chOff x="12832541" y="3162395"/>
                <a:chExt cx="219532" cy="197236"/>
              </a:xfrm>
            </p:grpSpPr>
            <p:sp>
              <p:nvSpPr>
                <p:cNvPr id="174" name="Rechthoek 173">
                  <a:extLst>
                    <a:ext uri="{FF2B5EF4-FFF2-40B4-BE49-F238E27FC236}">
                      <a16:creationId xmlns:a16="http://schemas.microsoft.com/office/drawing/2014/main" id="{274FBD21-6828-4B68-913F-584B4B0E1202}"/>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5" name="Rechthoek 174">
                  <a:extLst>
                    <a:ext uri="{FF2B5EF4-FFF2-40B4-BE49-F238E27FC236}">
                      <a16:creationId xmlns:a16="http://schemas.microsoft.com/office/drawing/2014/main" id="{09BA5AE3-A533-4B65-BBD2-1EFCA1EDBE45}"/>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6" name="Rechthoek 175">
                  <a:extLst>
                    <a:ext uri="{FF2B5EF4-FFF2-40B4-BE49-F238E27FC236}">
                      <a16:creationId xmlns:a16="http://schemas.microsoft.com/office/drawing/2014/main" id="{72E84307-5A87-442F-8FF9-7FEBE7B5070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70" name="Groep 169">
                <a:extLst>
                  <a:ext uri="{FF2B5EF4-FFF2-40B4-BE49-F238E27FC236}">
                    <a16:creationId xmlns:a16="http://schemas.microsoft.com/office/drawing/2014/main" id="{495CC8FE-D427-4294-BDD6-26C033F57EBE}"/>
                  </a:ext>
                </a:extLst>
              </p:cNvPr>
              <p:cNvGrpSpPr/>
              <p:nvPr userDrawn="1"/>
            </p:nvGrpSpPr>
            <p:grpSpPr>
              <a:xfrm>
                <a:off x="12822311" y="3480352"/>
                <a:ext cx="182309" cy="163794"/>
                <a:chOff x="12832541" y="3162395"/>
                <a:chExt cx="219532" cy="197236"/>
              </a:xfrm>
            </p:grpSpPr>
            <p:sp>
              <p:nvSpPr>
                <p:cNvPr id="171" name="Rechthoek 170">
                  <a:extLst>
                    <a:ext uri="{FF2B5EF4-FFF2-40B4-BE49-F238E27FC236}">
                      <a16:creationId xmlns:a16="http://schemas.microsoft.com/office/drawing/2014/main" id="{FC68A5C7-E609-41C7-B288-8F2C7EA9B16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2" name="Rechthoek 171">
                  <a:extLst>
                    <a:ext uri="{FF2B5EF4-FFF2-40B4-BE49-F238E27FC236}">
                      <a16:creationId xmlns:a16="http://schemas.microsoft.com/office/drawing/2014/main" id="{3321C70B-29B3-48B6-A676-0F8E5F570EF1}"/>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3" name="Rechthoek 172">
                  <a:extLst>
                    <a:ext uri="{FF2B5EF4-FFF2-40B4-BE49-F238E27FC236}">
                      <a16:creationId xmlns:a16="http://schemas.microsoft.com/office/drawing/2014/main" id="{417364DA-3A21-4534-B44E-7A3B1ADE2C81}"/>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nvGrpSpPr>
            <p:cNvPr id="62" name="Meer informatie">
              <a:extLst>
                <a:ext uri="{FF2B5EF4-FFF2-40B4-BE49-F238E27FC236}">
                  <a16:creationId xmlns:a16="http://schemas.microsoft.com/office/drawing/2014/main" id="{650CD994-0CE0-4FE2-99FF-9744C95370A3}"/>
                </a:ext>
              </a:extLst>
            </p:cNvPr>
            <p:cNvGrpSpPr/>
            <p:nvPr userDrawn="1"/>
          </p:nvGrpSpPr>
          <p:grpSpPr>
            <a:xfrm>
              <a:off x="12396764" y="5806296"/>
              <a:ext cx="3178515" cy="783273"/>
              <a:chOff x="-3741486" y="3386444"/>
              <a:chExt cx="3178515" cy="783273"/>
            </a:xfrm>
          </p:grpSpPr>
          <p:sp>
            <p:nvSpPr>
              <p:cNvPr id="160" name="Freeform 101">
                <a:extLst>
                  <a:ext uri="{FF2B5EF4-FFF2-40B4-BE49-F238E27FC236}">
                    <a16:creationId xmlns:a16="http://schemas.microsoft.com/office/drawing/2014/main" id="{B75B8996-C368-4210-8D25-5937B697B9E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61" name="Rechthoek 160">
                <a:extLst>
                  <a:ext uri="{FF2B5EF4-FFF2-40B4-BE49-F238E27FC236}">
                    <a16:creationId xmlns:a16="http://schemas.microsoft.com/office/drawing/2014/main" id="{E05D4D07-5FB3-4EC9-86F9-4E9D6220A1A1}"/>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62" name="Rechte verbindingslijn 161">
                <a:extLst>
                  <a:ext uri="{FF2B5EF4-FFF2-40B4-BE49-F238E27FC236}">
                    <a16:creationId xmlns:a16="http://schemas.microsoft.com/office/drawing/2014/main" id="{C5897805-9BF7-466B-90B4-122E11DA9C89}"/>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67" name="Rechthoek 66">
              <a:extLst>
                <a:ext uri="{FF2B5EF4-FFF2-40B4-BE49-F238E27FC236}">
                  <a16:creationId xmlns:a16="http://schemas.microsoft.com/office/drawing/2014/main" id="{8A2936BC-0D2F-4DEC-9A36-D49BB4790B8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image</a:t>
              </a:r>
            </a:p>
          </p:txBody>
        </p:sp>
        <p:sp>
          <p:nvSpPr>
            <p:cNvPr id="69" name="Ovaal 68">
              <a:extLst>
                <a:ext uri="{FF2B5EF4-FFF2-40B4-BE49-F238E27FC236}">
                  <a16:creationId xmlns:a16="http://schemas.microsoft.com/office/drawing/2014/main" id="{D8479DE8-58D3-4BD6-8B33-1D342945635A}"/>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70" name="Rechte verbindingslijn 69">
              <a:extLst>
                <a:ext uri="{FF2B5EF4-FFF2-40B4-BE49-F238E27FC236}">
                  <a16:creationId xmlns:a16="http://schemas.microsoft.com/office/drawing/2014/main" id="{F68F612D-E2FE-438B-AF6C-D650A11D6173}"/>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71" name="Rechte verbindingslijn 70">
              <a:extLst>
                <a:ext uri="{FF2B5EF4-FFF2-40B4-BE49-F238E27FC236}">
                  <a16:creationId xmlns:a16="http://schemas.microsoft.com/office/drawing/2014/main" id="{1719104B-BFD6-4F99-ACB0-76A6B91F6BF1}"/>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72" name="Rechthoek 71">
              <a:extLst>
                <a:ext uri="{FF2B5EF4-FFF2-40B4-BE49-F238E27FC236}">
                  <a16:creationId xmlns:a16="http://schemas.microsoft.com/office/drawing/2014/main" id="{6A76C2CE-5F20-4EB2-9A6F-65D70EA662D3}"/>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image using the 'Delete' button. Click on the icon to insert a new image.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73" name="Rechte verbindingslijn 72">
              <a:extLst>
                <a:ext uri="{FF2B5EF4-FFF2-40B4-BE49-F238E27FC236}">
                  <a16:creationId xmlns:a16="http://schemas.microsoft.com/office/drawing/2014/main" id="{B642726B-5625-41A3-97FD-51B3ADC166E2}"/>
                </a:ext>
              </a:extLst>
            </p:cNvPr>
            <p:cNvCxnSpPr>
              <a:cxnSpLocks/>
            </p:cNvCxnSpPr>
            <p:nvPr userDrawn="1"/>
          </p:nvCxnSpPr>
          <p:spPr>
            <a:xfrm>
              <a:off x="12397261" y="5688413"/>
              <a:ext cx="3178017" cy="0"/>
            </a:xfrm>
            <a:prstGeom prst="line">
              <a:avLst/>
            </a:prstGeom>
            <a:noFill/>
            <a:ln w="3175" cap="flat" cmpd="sng" algn="ctr">
              <a:solidFill>
                <a:schemeClr val="accent1"/>
              </a:solidFill>
              <a:prstDash val="solid"/>
            </a:ln>
            <a:effectLst/>
          </p:spPr>
        </p:cxnSp>
        <p:sp>
          <p:nvSpPr>
            <p:cNvPr id="75" name="Ovaal 74">
              <a:extLst>
                <a:ext uri="{FF2B5EF4-FFF2-40B4-BE49-F238E27FC236}">
                  <a16:creationId xmlns:a16="http://schemas.microsoft.com/office/drawing/2014/main" id="{6A1D5F81-2CCD-4841-A8BC-C55424790FDA}"/>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76" name="Rechthoek 75">
              <a:extLst>
                <a:ext uri="{FF2B5EF4-FFF2-40B4-BE49-F238E27FC236}">
                  <a16:creationId xmlns:a16="http://schemas.microsoft.com/office/drawing/2014/main" id="{51DEED6B-8A75-4CCC-B153-B4C182E02F93}"/>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rPr>
                <a:t>Select the desired image</a:t>
              </a:r>
              <a:br/>
              <a:r>
                <a:rPr kumimoji="0" lang="en-GB" sz="1100" b="0" i="0" u="none" strike="noStrike" kern="0" cap="none" spc="0" normalizeH="0" baseline="0" noProof="0">
                  <a:ln>
                    <a:noFill/>
                  </a:ln>
                  <a:solidFill>
                    <a:srgbClr val="000000"/>
                  </a:solidFill>
                  <a:effectLst/>
                  <a:uLnTx/>
                  <a:uFillTx/>
                  <a:latin typeface="+mn-lt"/>
                </a:rPr>
                <a:t>and click on 'Insert'.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7" name="Groep 76">
              <a:extLst>
                <a:ext uri="{FF2B5EF4-FFF2-40B4-BE49-F238E27FC236}">
                  <a16:creationId xmlns:a16="http://schemas.microsoft.com/office/drawing/2014/main" id="{39404035-A07A-4071-8C0F-8FC1846C53EC}"/>
                </a:ext>
              </a:extLst>
            </p:cNvPr>
            <p:cNvGrpSpPr/>
            <p:nvPr userDrawn="1"/>
          </p:nvGrpSpPr>
          <p:grpSpPr>
            <a:xfrm>
              <a:off x="12757282" y="2184550"/>
              <a:ext cx="825500" cy="209550"/>
              <a:chOff x="13504624" y="2482850"/>
              <a:chExt cx="825500" cy="209550"/>
            </a:xfrm>
          </p:grpSpPr>
          <p:sp>
            <p:nvSpPr>
              <p:cNvPr id="157" name="Rechthoek 156">
                <a:extLst>
                  <a:ext uri="{FF2B5EF4-FFF2-40B4-BE49-F238E27FC236}">
                    <a16:creationId xmlns:a16="http://schemas.microsoft.com/office/drawing/2014/main" id="{B9FCAFAF-FDFA-45FE-8FB4-A95BFDF2CA0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rPr>
                  <a:t>Insert</a:t>
                </a:r>
              </a:p>
            </p:txBody>
          </p:sp>
          <p:cxnSp>
            <p:nvCxnSpPr>
              <p:cNvPr id="158" name="Rechte verbindingslijn 157">
                <a:extLst>
                  <a:ext uri="{FF2B5EF4-FFF2-40B4-BE49-F238E27FC236}">
                    <a16:creationId xmlns:a16="http://schemas.microsoft.com/office/drawing/2014/main" id="{937B9EA0-1740-4175-BB87-E60F9BF3440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9" name="Gelijkbenige driehoek 158">
                <a:extLst>
                  <a:ext uri="{FF2B5EF4-FFF2-40B4-BE49-F238E27FC236}">
                    <a16:creationId xmlns:a16="http://schemas.microsoft.com/office/drawing/2014/main" id="{AD5D6E17-3679-4ECD-BB9A-094F5E0E717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78" name="Groep 77">
              <a:extLst>
                <a:ext uri="{FF2B5EF4-FFF2-40B4-BE49-F238E27FC236}">
                  <a16:creationId xmlns:a16="http://schemas.microsoft.com/office/drawing/2014/main" id="{31D6A9A0-2C04-45EC-9FC9-53A66589F59A}"/>
                </a:ext>
              </a:extLst>
            </p:cNvPr>
            <p:cNvGrpSpPr/>
            <p:nvPr userDrawn="1"/>
          </p:nvGrpSpPr>
          <p:grpSpPr>
            <a:xfrm>
              <a:off x="12757282" y="1141626"/>
              <a:ext cx="294789" cy="318834"/>
              <a:chOff x="14466489" y="1001522"/>
              <a:chExt cx="290627" cy="314333"/>
            </a:xfrm>
          </p:grpSpPr>
          <p:sp>
            <p:nvSpPr>
              <p:cNvPr id="151" name="Rechthoek 150">
                <a:extLst>
                  <a:ext uri="{FF2B5EF4-FFF2-40B4-BE49-F238E27FC236}">
                    <a16:creationId xmlns:a16="http://schemas.microsoft.com/office/drawing/2014/main" id="{7537D14E-3145-41AA-8BA6-E2DA4792DAB5}"/>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52" name="Ovaal 151">
                <a:extLst>
                  <a:ext uri="{FF2B5EF4-FFF2-40B4-BE49-F238E27FC236}">
                    <a16:creationId xmlns:a16="http://schemas.microsoft.com/office/drawing/2014/main" id="{5A063F0D-3016-4D67-A80E-A2ACE05C76A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53" name="Vrije vorm: vorm 152">
                <a:extLst>
                  <a:ext uri="{FF2B5EF4-FFF2-40B4-BE49-F238E27FC236}">
                    <a16:creationId xmlns:a16="http://schemas.microsoft.com/office/drawing/2014/main" id="{B6672389-7339-4818-917A-210CB31A785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54" name="Rechthoek: afgeronde hoeken 153">
                <a:extLst>
                  <a:ext uri="{FF2B5EF4-FFF2-40B4-BE49-F238E27FC236}">
                    <a16:creationId xmlns:a16="http://schemas.microsoft.com/office/drawing/2014/main" id="{CC87DF75-C992-4B02-97F4-10B66F4FCBB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55" name="Rechte verbindingslijn 154">
                <a:extLst>
                  <a:ext uri="{FF2B5EF4-FFF2-40B4-BE49-F238E27FC236}">
                    <a16:creationId xmlns:a16="http://schemas.microsoft.com/office/drawing/2014/main" id="{A594B960-EC39-48A1-BD3B-8BDE1CEA55D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Rechte verbindingslijn 155">
                <a:extLst>
                  <a:ext uri="{FF2B5EF4-FFF2-40B4-BE49-F238E27FC236}">
                    <a16:creationId xmlns:a16="http://schemas.microsoft.com/office/drawing/2014/main" id="{29E4933F-B681-40E9-81E6-4BFE50351C8B}"/>
                  </a:ext>
                </a:extLst>
              </p:cNvPr>
              <p:cNvCxnSpPr>
                <a:cxnSpLocks/>
                <a:stCxn id="15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9" name="Ovaal 78">
              <a:extLst>
                <a:ext uri="{FF2B5EF4-FFF2-40B4-BE49-F238E27FC236}">
                  <a16:creationId xmlns:a16="http://schemas.microsoft.com/office/drawing/2014/main" id="{95ADBB4B-DB43-4B95-BBB1-4EF78D913B23}"/>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3</a:t>
              </a:r>
            </a:p>
          </p:txBody>
        </p:sp>
        <p:sp>
          <p:nvSpPr>
            <p:cNvPr id="80" name="Rechthoek 79">
              <a:extLst>
                <a:ext uri="{FF2B5EF4-FFF2-40B4-BE49-F238E27FC236}">
                  <a16:creationId xmlns:a16="http://schemas.microsoft.com/office/drawing/2014/main" id="{28504821-72A2-4CEA-9D50-70679CC2C0B7}"/>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Right-click on the image and select 'Send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82" name="Rechte verbindingslijn 81">
              <a:extLst>
                <a:ext uri="{FF2B5EF4-FFF2-40B4-BE49-F238E27FC236}">
                  <a16:creationId xmlns:a16="http://schemas.microsoft.com/office/drawing/2014/main" id="{240EAD0F-2F2B-4096-9FD4-D4694C040511}"/>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83" name="Groep 82">
              <a:extLst>
                <a:ext uri="{FF2B5EF4-FFF2-40B4-BE49-F238E27FC236}">
                  <a16:creationId xmlns:a16="http://schemas.microsoft.com/office/drawing/2014/main" id="{21918E90-E0C4-4A19-B70F-77772F93CCCE}"/>
                </a:ext>
              </a:extLst>
            </p:cNvPr>
            <p:cNvGrpSpPr/>
            <p:nvPr userDrawn="1"/>
          </p:nvGrpSpPr>
          <p:grpSpPr>
            <a:xfrm>
              <a:off x="12757282" y="4967075"/>
              <a:ext cx="1499406" cy="580946"/>
              <a:chOff x="12757283" y="3120781"/>
              <a:chExt cx="1499406" cy="580946"/>
            </a:xfrm>
          </p:grpSpPr>
          <p:sp>
            <p:nvSpPr>
              <p:cNvPr id="137" name="Rechthoek 136">
                <a:extLst>
                  <a:ext uri="{FF2B5EF4-FFF2-40B4-BE49-F238E27FC236}">
                    <a16:creationId xmlns:a16="http://schemas.microsoft.com/office/drawing/2014/main" id="{C505D121-7242-4280-A811-F9654B7259E3}"/>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38" name="Rechthoek 137">
                <a:extLst>
                  <a:ext uri="{FF2B5EF4-FFF2-40B4-BE49-F238E27FC236}">
                    <a16:creationId xmlns:a16="http://schemas.microsoft.com/office/drawing/2014/main" id="{9E207B54-A356-463F-BDD8-988B2933314B}"/>
                  </a:ext>
                </a:extLst>
              </p:cNvPr>
              <p:cNvSpPr/>
              <p:nvPr userDrawn="1"/>
            </p:nvSpPr>
            <p:spPr>
              <a:xfrm>
                <a:off x="12761843" y="314642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700" b="1" noProof="0">
                  <a:solidFill>
                    <a:schemeClr val="tx1"/>
                  </a:solidFill>
                </a:endParaRPr>
              </a:p>
            </p:txBody>
          </p:sp>
          <p:sp>
            <p:nvSpPr>
              <p:cNvPr id="139" name="Tekstvak 138">
                <a:extLst>
                  <a:ext uri="{FF2B5EF4-FFF2-40B4-BE49-F238E27FC236}">
                    <a16:creationId xmlns:a16="http://schemas.microsoft.com/office/drawing/2014/main" id="{030C3FAC-57AC-41A4-B754-252703D57B58}"/>
                  </a:ext>
                </a:extLst>
              </p:cNvPr>
              <p:cNvSpPr txBox="1"/>
              <p:nvPr userDrawn="1"/>
            </p:nvSpPr>
            <p:spPr>
              <a:xfrm>
                <a:off x="12997648" y="317347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40" name="Tekstvak 139">
                <a:extLst>
                  <a:ext uri="{FF2B5EF4-FFF2-40B4-BE49-F238E27FC236}">
                    <a16:creationId xmlns:a16="http://schemas.microsoft.com/office/drawing/2014/main" id="{5C11FAC4-4C9D-4DED-B58C-8B3C3878D53D}"/>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Send to Back</a:t>
                </a:r>
              </a:p>
            </p:txBody>
          </p:sp>
          <p:pic>
            <p:nvPicPr>
              <p:cNvPr id="141" name="Picture 3">
                <a:extLst>
                  <a:ext uri="{FF2B5EF4-FFF2-40B4-BE49-F238E27FC236}">
                    <a16:creationId xmlns:a16="http://schemas.microsoft.com/office/drawing/2014/main" id="{05F88D51-A991-4386-ADA4-11EDA59DD8E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24386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 name="Gelijkbenige driehoek 141">
                <a:extLst>
                  <a:ext uri="{FF2B5EF4-FFF2-40B4-BE49-F238E27FC236}">
                    <a16:creationId xmlns:a16="http://schemas.microsoft.com/office/drawing/2014/main" id="{8DE089DD-599B-460B-9DAE-D75E57CA5E25}"/>
                  </a:ext>
                </a:extLst>
              </p:cNvPr>
              <p:cNvSpPr/>
              <p:nvPr userDrawn="1"/>
            </p:nvSpPr>
            <p:spPr>
              <a:xfrm rot="5400000">
                <a:off x="14094210" y="32441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43" name="Groep 142">
                <a:extLst>
                  <a:ext uri="{FF2B5EF4-FFF2-40B4-BE49-F238E27FC236}">
                    <a16:creationId xmlns:a16="http://schemas.microsoft.com/office/drawing/2014/main" id="{A5951D05-6D0B-4634-A3CD-03C4848054FA}"/>
                  </a:ext>
                </a:extLst>
              </p:cNvPr>
              <p:cNvGrpSpPr/>
              <p:nvPr userDrawn="1"/>
            </p:nvGrpSpPr>
            <p:grpSpPr>
              <a:xfrm>
                <a:off x="12822311" y="3178534"/>
                <a:ext cx="182309" cy="163794"/>
                <a:chOff x="12832541" y="3162395"/>
                <a:chExt cx="219532" cy="197236"/>
              </a:xfrm>
            </p:grpSpPr>
            <p:sp>
              <p:nvSpPr>
                <p:cNvPr id="148" name="Rechthoek 147">
                  <a:extLst>
                    <a:ext uri="{FF2B5EF4-FFF2-40B4-BE49-F238E27FC236}">
                      <a16:creationId xmlns:a16="http://schemas.microsoft.com/office/drawing/2014/main" id="{07BDD439-596B-4C5D-A74F-A713FEB706E9}"/>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9" name="Rechthoek 148">
                  <a:extLst>
                    <a:ext uri="{FF2B5EF4-FFF2-40B4-BE49-F238E27FC236}">
                      <a16:creationId xmlns:a16="http://schemas.microsoft.com/office/drawing/2014/main" id="{3981B1DD-F789-4EA5-B4C6-9CEFC733AEC2}"/>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0" name="Rechthoek 149">
                  <a:extLst>
                    <a:ext uri="{FF2B5EF4-FFF2-40B4-BE49-F238E27FC236}">
                      <a16:creationId xmlns:a16="http://schemas.microsoft.com/office/drawing/2014/main" id="{842F42B4-4878-410D-904A-E73DA089926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44" name="Groep 143">
                <a:extLst>
                  <a:ext uri="{FF2B5EF4-FFF2-40B4-BE49-F238E27FC236}">
                    <a16:creationId xmlns:a16="http://schemas.microsoft.com/office/drawing/2014/main" id="{4E12BE22-FB15-497E-9873-919D343F0EBF}"/>
                  </a:ext>
                </a:extLst>
              </p:cNvPr>
              <p:cNvGrpSpPr/>
              <p:nvPr userDrawn="1"/>
            </p:nvGrpSpPr>
            <p:grpSpPr>
              <a:xfrm>
                <a:off x="12822311" y="3480352"/>
                <a:ext cx="182309" cy="163794"/>
                <a:chOff x="12832541" y="3162395"/>
                <a:chExt cx="219532" cy="197236"/>
              </a:xfrm>
            </p:grpSpPr>
            <p:sp>
              <p:nvSpPr>
                <p:cNvPr id="145" name="Rechthoek 144">
                  <a:extLst>
                    <a:ext uri="{FF2B5EF4-FFF2-40B4-BE49-F238E27FC236}">
                      <a16:creationId xmlns:a16="http://schemas.microsoft.com/office/drawing/2014/main" id="{041B8852-528A-4DE0-90D1-89383BC87B3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6" name="Rechthoek 145">
                  <a:extLst>
                    <a:ext uri="{FF2B5EF4-FFF2-40B4-BE49-F238E27FC236}">
                      <a16:creationId xmlns:a16="http://schemas.microsoft.com/office/drawing/2014/main" id="{DA209949-23BB-4725-8472-A7C4CE10DDFB}"/>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7" name="Rechthoek 146">
                  <a:extLst>
                    <a:ext uri="{FF2B5EF4-FFF2-40B4-BE49-F238E27FC236}">
                      <a16:creationId xmlns:a16="http://schemas.microsoft.com/office/drawing/2014/main" id="{C024A17F-57DA-4CE8-8CFB-620696FBEB80}"/>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sp>
          <p:nvSpPr>
            <p:cNvPr id="84" name="Ovaal 83">
              <a:extLst>
                <a:ext uri="{FF2B5EF4-FFF2-40B4-BE49-F238E27FC236}">
                  <a16:creationId xmlns:a16="http://schemas.microsoft.com/office/drawing/2014/main" id="{6B404E5B-A21A-48CD-9633-E950FE14BC16}"/>
                </a:ext>
              </a:extLst>
            </p:cNvPr>
            <p:cNvSpPr/>
            <p:nvPr userDrawn="1"/>
          </p:nvSpPr>
          <p:spPr>
            <a:xfrm>
              <a:off x="12391601" y="40276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4</a:t>
              </a:r>
            </a:p>
          </p:txBody>
        </p:sp>
        <p:sp>
          <p:nvSpPr>
            <p:cNvPr id="85" name="Rechthoek 84">
              <a:extLst>
                <a:ext uri="{FF2B5EF4-FFF2-40B4-BE49-F238E27FC236}">
                  <a16:creationId xmlns:a16="http://schemas.microsoft.com/office/drawing/2014/main" id="{3BD891F5-8C9E-4D5F-9723-D81EB874E023}"/>
                </a:ext>
              </a:extLst>
            </p:cNvPr>
            <p:cNvSpPr/>
            <p:nvPr userDrawn="1"/>
          </p:nvSpPr>
          <p:spPr>
            <a:xfrm>
              <a:off x="12757283" y="4093714"/>
              <a:ext cx="2817996" cy="62865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Is the insertion window behind the orange line? If so, right-click and select  </a:t>
              </a:r>
              <a:br/>
              <a:r>
                <a:rPr kumimoji="0" lang="en-GB" sz="1100" b="0" i="0" u="none" strike="noStrike" kern="0" cap="none" spc="0" normalizeH="0" baseline="0" noProof="0" dirty="0">
                  <a:ln>
                    <a:noFill/>
                  </a:ln>
                  <a:solidFill>
                    <a:srgbClr val="000000"/>
                  </a:solidFill>
                  <a:effectLst/>
                  <a:uLnTx/>
                  <a:uFillTx/>
                  <a:latin typeface="+mn-lt"/>
                </a:rPr>
                <a:t>'Bring to Front' to bring it </a:t>
              </a:r>
              <a:br/>
              <a:r>
                <a:rPr kumimoji="0" lang="en-GB" sz="1100" b="0" i="0" u="none" strike="noStrike" kern="0" cap="none" spc="0" normalizeH="0" baseline="0" noProof="0" dirty="0">
                  <a:ln>
                    <a:noFill/>
                  </a:ln>
                  <a:solidFill>
                    <a:srgbClr val="000000"/>
                  </a:solidFill>
                  <a:effectLst/>
                  <a:uLnTx/>
                  <a:uFillTx/>
                  <a:latin typeface="+mn-lt"/>
                </a:rPr>
                <a:t>forwards. After insertion, click on </a:t>
              </a:r>
              <a:br/>
              <a:r>
                <a:rPr kumimoji="0" lang="en-GB" sz="1100" b="0" i="0" u="none" strike="noStrike" kern="0" cap="none" spc="0" normalizeH="0" baseline="0" noProof="0" dirty="0">
                  <a:ln>
                    <a:noFill/>
                  </a:ln>
                  <a:solidFill>
                    <a:srgbClr val="000000"/>
                  </a:solidFill>
                  <a:effectLst/>
                  <a:uLnTx/>
                  <a:uFillTx/>
                  <a:latin typeface="+mn-lt"/>
                </a:rPr>
                <a:t>'Send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35" name="Rechte verbindingslijn 134">
              <a:extLst>
                <a:ext uri="{FF2B5EF4-FFF2-40B4-BE49-F238E27FC236}">
                  <a16:creationId xmlns:a16="http://schemas.microsoft.com/office/drawing/2014/main" id="{A8CAD07D-6BEC-4525-A385-59CA6FD1ACC3}"/>
                </a:ext>
              </a:extLst>
            </p:cNvPr>
            <p:cNvCxnSpPr>
              <a:cxnSpLocks/>
            </p:cNvCxnSpPr>
            <p:nvPr userDrawn="1"/>
          </p:nvCxnSpPr>
          <p:spPr>
            <a:xfrm>
              <a:off x="12397261" y="3909489"/>
              <a:ext cx="3178017" cy="0"/>
            </a:xfrm>
            <a:prstGeom prst="line">
              <a:avLst/>
            </a:prstGeom>
            <a:noFill/>
            <a:ln w="3175" cap="flat" cmpd="sng" algn="ctr">
              <a:solidFill>
                <a:schemeClr val="accent1"/>
              </a:solidFill>
              <a:prstDash val="solid"/>
            </a:ln>
            <a:effectLst/>
          </p:spPr>
        </p:cxnSp>
      </p:grpSp>
      <p:sp>
        <p:nvSpPr>
          <p:cNvPr id="74" name="logo">
            <a:extLst>
              <a:ext uri="{FF2B5EF4-FFF2-40B4-BE49-F238E27FC236}">
                <a16:creationId xmlns:a16="http://schemas.microsoft.com/office/drawing/2014/main" id="{458ED21E-36CB-428F-A21D-04589AFD8EE0}"/>
              </a:ext>
            </a:extLst>
          </p:cNvPr>
          <p:cNvSpPr>
            <a:spLocks noGrp="1"/>
          </p:cNvSpPr>
          <p:nvPr>
            <p:ph type="body" sz="quarter" idx="64" hasCustomPrompt="1"/>
          </p:nvPr>
        </p:nvSpPr>
        <p:spPr>
          <a:xfrm>
            <a:off x="10691963" y="5852007"/>
            <a:ext cx="991742" cy="486603"/>
          </a:xfrm>
          <a:blipFill>
            <a:blip r:embed="rId3"/>
            <a:srcRect/>
            <a:stretch>
              <a:fillRect l="1580" r="1580"/>
            </a:stretch>
          </a:blipFill>
        </p:spPr>
        <p:txBody>
          <a:bodyPr anchor="t"/>
          <a:lstStyle>
            <a:lvl1pPr marL="0" indent="0" algn="ctr">
              <a:lnSpc>
                <a:spcPct val="80000"/>
              </a:lnSpc>
              <a:buNone/>
              <a:defRPr sz="1600" b="0">
                <a:solidFill>
                  <a:schemeClr val="tx1"/>
                </a:solidFill>
                <a:effectLst/>
                <a:latin typeface="+mj-lt"/>
              </a:defRPr>
            </a:lvl1pPr>
          </a:lstStyle>
          <a:p>
            <a:pPr lvl="0"/>
            <a:r>
              <a:rPr lang="en-US" dirty="0"/>
              <a:t>  </a:t>
            </a:r>
          </a:p>
        </p:txBody>
      </p:sp>
      <p:sp>
        <p:nvSpPr>
          <p:cNvPr id="87" name="Tijdelijke aanduiding voor dianummer 5">
            <a:extLst>
              <a:ext uri="{FF2B5EF4-FFF2-40B4-BE49-F238E27FC236}">
                <a16:creationId xmlns:a16="http://schemas.microsoft.com/office/drawing/2014/main" id="{1ADB3DF9-1775-4B02-BB3B-7CA5D78347E5}"/>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296529493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TAAT - ZWART (100% FOTO)">
    <p:spTree>
      <p:nvGrpSpPr>
        <p:cNvPr id="1" name=""/>
        <p:cNvGrpSpPr/>
        <p:nvPr/>
      </p:nvGrpSpPr>
      <p:grpSpPr>
        <a:xfrm>
          <a:off x="0" y="0"/>
          <a:ext cx="0" cy="0"/>
          <a:chOff x="0" y="0"/>
          <a:chExt cx="0" cy="0"/>
        </a:xfrm>
      </p:grpSpPr>
      <p:sp>
        <p:nvSpPr>
          <p:cNvPr id="29" name="Cover logo">
            <a:extLst>
              <a:ext uri="{FF2B5EF4-FFF2-40B4-BE49-F238E27FC236}">
                <a16:creationId xmlns:a16="http://schemas.microsoft.com/office/drawing/2014/main" id="{53E90B51-6AB8-431C-94A8-DB69841799D4}"/>
              </a:ext>
            </a:extLst>
          </p:cNvPr>
          <p:cNvSpPr/>
          <p:nvPr userDrawn="1"/>
        </p:nvSpPr>
        <p:spPr>
          <a:xfrm>
            <a:off x="10325101" y="5688413"/>
            <a:ext cx="1866900" cy="116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Tijdelijke aanduiding voor datum 3">
            <a:extLst>
              <a:ext uri="{FF2B5EF4-FFF2-40B4-BE49-F238E27FC236}">
                <a16:creationId xmlns:a16="http://schemas.microsoft.com/office/drawing/2014/main" id="{C920EDDF-0CF0-40F2-A240-62F1DBE1BD6B}"/>
              </a:ext>
            </a:extLst>
          </p:cNvPr>
          <p:cNvSpPr>
            <a:spLocks noGrp="1"/>
          </p:cNvSpPr>
          <p:nvPr>
            <p:ph type="dt" sz="half" idx="10"/>
          </p:nvPr>
        </p:nvSpPr>
        <p:spPr>
          <a:xfrm>
            <a:off x="7645707" y="7004037"/>
            <a:ext cx="3140325" cy="216909"/>
          </a:xfrm>
        </p:spPr>
        <p:txBody>
          <a:bodyPr/>
          <a:lstStyle/>
          <a:p>
            <a:fld id="{B7BF963E-A335-4EFC-96E2-BC5DDD288207}" type="datetime1">
              <a:rPr lang="nl-NL" smtClean="0"/>
              <a:t>22-01-20</a:t>
            </a:fld>
            <a:endParaRPr lang="nl-NL"/>
          </a:p>
        </p:txBody>
      </p:sp>
      <p:sp>
        <p:nvSpPr>
          <p:cNvPr id="64" name="Tijdelijke aanduiding voor voettekst 4">
            <a:extLst>
              <a:ext uri="{FF2B5EF4-FFF2-40B4-BE49-F238E27FC236}">
                <a16:creationId xmlns:a16="http://schemas.microsoft.com/office/drawing/2014/main" id="{D9BD7BD9-035F-447F-81D8-F794B396CC5E}"/>
              </a:ext>
            </a:extLst>
          </p:cNvPr>
          <p:cNvSpPr>
            <a:spLocks noGrp="1"/>
          </p:cNvSpPr>
          <p:nvPr>
            <p:ph type="ftr" sz="quarter" idx="11"/>
          </p:nvPr>
        </p:nvSpPr>
        <p:spPr>
          <a:xfrm>
            <a:off x="926910" y="7004037"/>
            <a:ext cx="6718797" cy="216909"/>
          </a:xfrm>
        </p:spPr>
        <p:txBody>
          <a:bodyPr/>
          <a:lstStyle/>
          <a:p>
            <a:r>
              <a:rPr lang="nl-NL" dirty="0"/>
              <a:t>&lt;Plaats hier je voettekst&gt;</a:t>
            </a:r>
          </a:p>
        </p:txBody>
      </p:sp>
      <p:sp>
        <p:nvSpPr>
          <p:cNvPr id="81" name="foto">
            <a:extLst>
              <a:ext uri="{FF2B5EF4-FFF2-40B4-BE49-F238E27FC236}">
                <a16:creationId xmlns:a16="http://schemas.microsoft.com/office/drawing/2014/main" id="{9E6F06BF-EA5C-4854-8C27-73BF65BAF07E}"/>
              </a:ext>
            </a:extLst>
          </p:cNvPr>
          <p:cNvSpPr>
            <a:spLocks noGrp="1"/>
          </p:cNvSpPr>
          <p:nvPr>
            <p:ph type="pic" sz="quarter" idx="14" hasCustomPrompt="1"/>
          </p:nvPr>
        </p:nvSpPr>
        <p:spPr>
          <a:xfrm>
            <a:off x="259064" y="261257"/>
            <a:ext cx="11670136" cy="6343604"/>
          </a:xfrm>
          <a:prstGeom prst="roundRect">
            <a:avLst>
              <a:gd name="adj" fmla="val 2210"/>
            </a:avLst>
          </a:prstGeom>
          <a:solidFill>
            <a:schemeClr val="bg1">
              <a:lumMod val="85000"/>
            </a:schemeClr>
          </a:solidFill>
        </p:spPr>
        <p:txBody>
          <a:bodyPr lIns="6480000" tIns="0" anchor="ctr" anchorCtr="0"/>
          <a:lstStyle>
            <a:lvl1pPr marL="0" indent="0" algn="l">
              <a:spcBef>
                <a:spcPts val="0"/>
              </a:spcBef>
              <a:spcAft>
                <a:spcPts val="0"/>
              </a:spcAft>
              <a:buNone/>
              <a:defRPr sz="1050" b="1" baseline="0"/>
            </a:lvl1pPr>
          </a:lstStyle>
          <a:p>
            <a:r>
              <a:rPr lang="nl-NL" dirty="0"/>
              <a:t>Klik op het pictogram hiernaast</a:t>
            </a:r>
            <a:br>
              <a:rPr lang="nl-NL" dirty="0"/>
            </a:br>
            <a:r>
              <a:rPr lang="nl-NL" dirty="0"/>
              <a:t>om een afbeelding in te voegen</a:t>
            </a:r>
          </a:p>
        </p:txBody>
      </p:sp>
      <p:grpSp>
        <p:nvGrpSpPr>
          <p:cNvPr id="3" name="GRID" hidden="1">
            <a:extLst>
              <a:ext uri="{FF2B5EF4-FFF2-40B4-BE49-F238E27FC236}">
                <a16:creationId xmlns:a16="http://schemas.microsoft.com/office/drawing/2014/main" id="{DF9D39C2-2215-4138-8F2D-29B26FF9687E}"/>
              </a:ext>
            </a:extLst>
          </p:cNvPr>
          <p:cNvGrpSpPr/>
          <p:nvPr userDrawn="1"/>
        </p:nvGrpSpPr>
        <p:grpSpPr>
          <a:xfrm>
            <a:off x="0" y="0"/>
            <a:ext cx="12192000" cy="6858000"/>
            <a:chOff x="0" y="0"/>
            <a:chExt cx="12192000" cy="6858000"/>
          </a:xfrm>
        </p:grpSpPr>
        <p:sp>
          <p:nvSpPr>
            <p:cNvPr id="2" name="Rechthoek 1">
              <a:extLst>
                <a:ext uri="{FF2B5EF4-FFF2-40B4-BE49-F238E27FC236}">
                  <a16:creationId xmlns:a16="http://schemas.microsoft.com/office/drawing/2014/main" id="{88695B46-BCFB-46AE-BDD3-EBC5ED0EF159}"/>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F4C4B9B5-431E-4649-8656-9BA6EC80CF9A}"/>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9" name="Rechthoek 88">
              <a:extLst>
                <a:ext uri="{FF2B5EF4-FFF2-40B4-BE49-F238E27FC236}">
                  <a16:creationId xmlns:a16="http://schemas.microsoft.com/office/drawing/2014/main" id="{8F8F300F-40D2-4E56-96C0-6EDCEF308BE4}"/>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A2736596-913A-45B1-BFD9-BFBAB228CF30}"/>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E0D08FE-DAC3-4450-B117-863BD3CF4A74}"/>
                </a:ext>
              </a:extLst>
            </p:cNvPr>
            <p:cNvSpPr/>
            <p:nvPr userDrawn="1"/>
          </p:nvSpPr>
          <p:spPr>
            <a:xfrm>
              <a:off x="0" y="55462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3FAB4B74-1C67-41D3-9B06-C6D45D157F0F}"/>
                </a:ext>
              </a:extLst>
            </p:cNvPr>
            <p:cNvSpPr/>
            <p:nvPr userDrawn="1"/>
          </p:nvSpPr>
          <p:spPr>
            <a:xfrm>
              <a:off x="548696"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Rechthoek 92">
              <a:extLst>
                <a:ext uri="{FF2B5EF4-FFF2-40B4-BE49-F238E27FC236}">
                  <a16:creationId xmlns:a16="http://schemas.microsoft.com/office/drawing/2014/main" id="{9175AA73-BB14-45AB-8655-3B2853316878}"/>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Rechthoek 93">
              <a:extLst>
                <a:ext uri="{FF2B5EF4-FFF2-40B4-BE49-F238E27FC236}">
                  <a16:creationId xmlns:a16="http://schemas.microsoft.com/office/drawing/2014/main" id="{8A551A27-F963-4330-84CC-1A36F682D208}"/>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echthoek 85">
              <a:extLst>
                <a:ext uri="{FF2B5EF4-FFF2-40B4-BE49-F238E27FC236}">
                  <a16:creationId xmlns:a16="http://schemas.microsoft.com/office/drawing/2014/main" id="{AAB64408-F9F2-48A3-9D2A-956BA628C6D4}"/>
                </a:ext>
              </a:extLst>
            </p:cNvPr>
            <p:cNvSpPr/>
            <p:nvPr userDrawn="1"/>
          </p:nvSpPr>
          <p:spPr>
            <a:xfrm>
              <a:off x="0" y="6074199"/>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7" name="Tekstvak 6">
            <a:extLst>
              <a:ext uri="{FF2B5EF4-FFF2-40B4-BE49-F238E27FC236}">
                <a16:creationId xmlns:a16="http://schemas.microsoft.com/office/drawing/2014/main" id="{A6DE5EA5-27BD-42F3-BD1D-C1E35D802DEE}"/>
              </a:ext>
            </a:extLst>
          </p:cNvPr>
          <p:cNvSpPr txBox="1"/>
          <p:nvPr userDrawn="1"/>
        </p:nvSpPr>
        <p:spPr>
          <a:xfrm>
            <a:off x="4728033" y="-885712"/>
            <a:ext cx="2735979"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QUOTE – BLACK (PHOTO 100%)</a:t>
            </a:r>
          </a:p>
        </p:txBody>
      </p:sp>
      <p:grpSp>
        <p:nvGrpSpPr>
          <p:cNvPr id="60" name="Instructies">
            <a:extLst>
              <a:ext uri="{FF2B5EF4-FFF2-40B4-BE49-F238E27FC236}">
                <a16:creationId xmlns:a16="http://schemas.microsoft.com/office/drawing/2014/main" id="{98470357-A3BB-4987-BF3A-0293E1EAD884}"/>
              </a:ext>
            </a:extLst>
          </p:cNvPr>
          <p:cNvGrpSpPr/>
          <p:nvPr userDrawn="1"/>
        </p:nvGrpSpPr>
        <p:grpSpPr>
          <a:xfrm>
            <a:off x="12391601" y="0"/>
            <a:ext cx="3183678" cy="6589569"/>
            <a:chOff x="12391601" y="0"/>
            <a:chExt cx="3183678" cy="6589569"/>
          </a:xfrm>
        </p:grpSpPr>
        <p:grpSp>
          <p:nvGrpSpPr>
            <p:cNvPr id="61" name="Groep 60">
              <a:extLst>
                <a:ext uri="{FF2B5EF4-FFF2-40B4-BE49-F238E27FC236}">
                  <a16:creationId xmlns:a16="http://schemas.microsoft.com/office/drawing/2014/main" id="{7216C5C1-F4B1-4B57-9D51-2B13B48B5C6B}"/>
                </a:ext>
              </a:extLst>
            </p:cNvPr>
            <p:cNvGrpSpPr/>
            <p:nvPr userDrawn="1"/>
          </p:nvGrpSpPr>
          <p:grpSpPr>
            <a:xfrm>
              <a:off x="12757282" y="3100116"/>
              <a:ext cx="1499406" cy="678267"/>
              <a:chOff x="12757283" y="3120781"/>
              <a:chExt cx="1499406" cy="678267"/>
            </a:xfrm>
          </p:grpSpPr>
          <p:sp>
            <p:nvSpPr>
              <p:cNvPr id="163" name="Rechthoek 162">
                <a:extLst>
                  <a:ext uri="{FF2B5EF4-FFF2-40B4-BE49-F238E27FC236}">
                    <a16:creationId xmlns:a16="http://schemas.microsoft.com/office/drawing/2014/main" id="{FC31FD13-F608-4A9F-A9B5-A1DBE021B0F4}"/>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64" name="Rechthoek 163">
                <a:extLst>
                  <a:ext uri="{FF2B5EF4-FFF2-40B4-BE49-F238E27FC236}">
                    <a16:creationId xmlns:a16="http://schemas.microsoft.com/office/drawing/2014/main" id="{CF08CDE9-48F1-47DE-A061-FE0A4BA5FB56}"/>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65" name="Tekstvak 164">
                <a:extLst>
                  <a:ext uri="{FF2B5EF4-FFF2-40B4-BE49-F238E27FC236}">
                    <a16:creationId xmlns:a16="http://schemas.microsoft.com/office/drawing/2014/main" id="{2D3759EA-0329-4D2E-B950-F6DEA1DA7463}"/>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66" name="Tekstvak 165">
                <a:extLst>
                  <a:ext uri="{FF2B5EF4-FFF2-40B4-BE49-F238E27FC236}">
                    <a16:creationId xmlns:a16="http://schemas.microsoft.com/office/drawing/2014/main" id="{346A390B-4F04-46FE-AEA9-E9933CF3A16B}"/>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rPr>
                  <a:t>Send to Back</a:t>
                </a:r>
              </a:p>
            </p:txBody>
          </p:sp>
          <p:pic>
            <p:nvPicPr>
              <p:cNvPr id="167" name="Picture 3">
                <a:extLst>
                  <a:ext uri="{FF2B5EF4-FFF2-40B4-BE49-F238E27FC236}">
                    <a16:creationId xmlns:a16="http://schemas.microsoft.com/office/drawing/2014/main" id="{5D959765-4B6B-4C0F-9E1B-41CEB29D9BFB}"/>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Gelijkbenige driehoek 167">
                <a:extLst>
                  <a:ext uri="{FF2B5EF4-FFF2-40B4-BE49-F238E27FC236}">
                    <a16:creationId xmlns:a16="http://schemas.microsoft.com/office/drawing/2014/main" id="{3F8C1FF6-930D-4B1F-883F-C386F95C16CE}"/>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69" name="Groep 168">
                <a:extLst>
                  <a:ext uri="{FF2B5EF4-FFF2-40B4-BE49-F238E27FC236}">
                    <a16:creationId xmlns:a16="http://schemas.microsoft.com/office/drawing/2014/main" id="{3C538D33-FDEF-4E14-A185-047D677D69D7}"/>
                  </a:ext>
                </a:extLst>
              </p:cNvPr>
              <p:cNvGrpSpPr/>
              <p:nvPr userDrawn="1"/>
            </p:nvGrpSpPr>
            <p:grpSpPr>
              <a:xfrm>
                <a:off x="12822311" y="3178534"/>
                <a:ext cx="182309" cy="163794"/>
                <a:chOff x="12832541" y="3162395"/>
                <a:chExt cx="219532" cy="197236"/>
              </a:xfrm>
            </p:grpSpPr>
            <p:sp>
              <p:nvSpPr>
                <p:cNvPr id="174" name="Rechthoek 173">
                  <a:extLst>
                    <a:ext uri="{FF2B5EF4-FFF2-40B4-BE49-F238E27FC236}">
                      <a16:creationId xmlns:a16="http://schemas.microsoft.com/office/drawing/2014/main" id="{274FBD21-6828-4B68-913F-584B4B0E1202}"/>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5" name="Rechthoek 174">
                  <a:extLst>
                    <a:ext uri="{FF2B5EF4-FFF2-40B4-BE49-F238E27FC236}">
                      <a16:creationId xmlns:a16="http://schemas.microsoft.com/office/drawing/2014/main" id="{09BA5AE3-A533-4B65-BBD2-1EFCA1EDBE45}"/>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6" name="Rechthoek 175">
                  <a:extLst>
                    <a:ext uri="{FF2B5EF4-FFF2-40B4-BE49-F238E27FC236}">
                      <a16:creationId xmlns:a16="http://schemas.microsoft.com/office/drawing/2014/main" id="{72E84307-5A87-442F-8FF9-7FEBE7B5070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70" name="Groep 169">
                <a:extLst>
                  <a:ext uri="{FF2B5EF4-FFF2-40B4-BE49-F238E27FC236}">
                    <a16:creationId xmlns:a16="http://schemas.microsoft.com/office/drawing/2014/main" id="{495CC8FE-D427-4294-BDD6-26C033F57EBE}"/>
                  </a:ext>
                </a:extLst>
              </p:cNvPr>
              <p:cNvGrpSpPr/>
              <p:nvPr userDrawn="1"/>
            </p:nvGrpSpPr>
            <p:grpSpPr>
              <a:xfrm>
                <a:off x="12822311" y="3480352"/>
                <a:ext cx="182309" cy="163794"/>
                <a:chOff x="12832541" y="3162395"/>
                <a:chExt cx="219532" cy="197236"/>
              </a:xfrm>
            </p:grpSpPr>
            <p:sp>
              <p:nvSpPr>
                <p:cNvPr id="171" name="Rechthoek 170">
                  <a:extLst>
                    <a:ext uri="{FF2B5EF4-FFF2-40B4-BE49-F238E27FC236}">
                      <a16:creationId xmlns:a16="http://schemas.microsoft.com/office/drawing/2014/main" id="{FC68A5C7-E609-41C7-B288-8F2C7EA9B16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2" name="Rechthoek 171">
                  <a:extLst>
                    <a:ext uri="{FF2B5EF4-FFF2-40B4-BE49-F238E27FC236}">
                      <a16:creationId xmlns:a16="http://schemas.microsoft.com/office/drawing/2014/main" id="{3321C70B-29B3-48B6-A676-0F8E5F570EF1}"/>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3" name="Rechthoek 172">
                  <a:extLst>
                    <a:ext uri="{FF2B5EF4-FFF2-40B4-BE49-F238E27FC236}">
                      <a16:creationId xmlns:a16="http://schemas.microsoft.com/office/drawing/2014/main" id="{417364DA-3A21-4534-B44E-7A3B1ADE2C81}"/>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nvGrpSpPr>
            <p:cNvPr id="62" name="Meer informatie">
              <a:extLst>
                <a:ext uri="{FF2B5EF4-FFF2-40B4-BE49-F238E27FC236}">
                  <a16:creationId xmlns:a16="http://schemas.microsoft.com/office/drawing/2014/main" id="{650CD994-0CE0-4FE2-99FF-9744C95370A3}"/>
                </a:ext>
              </a:extLst>
            </p:cNvPr>
            <p:cNvGrpSpPr/>
            <p:nvPr userDrawn="1"/>
          </p:nvGrpSpPr>
          <p:grpSpPr>
            <a:xfrm>
              <a:off x="12396764" y="5806296"/>
              <a:ext cx="3178515" cy="783273"/>
              <a:chOff x="-3741486" y="3386444"/>
              <a:chExt cx="3178515" cy="783273"/>
            </a:xfrm>
          </p:grpSpPr>
          <p:sp>
            <p:nvSpPr>
              <p:cNvPr id="160" name="Freeform 101">
                <a:extLst>
                  <a:ext uri="{FF2B5EF4-FFF2-40B4-BE49-F238E27FC236}">
                    <a16:creationId xmlns:a16="http://schemas.microsoft.com/office/drawing/2014/main" id="{B75B8996-C368-4210-8D25-5937B697B9E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61" name="Rechthoek 160">
                <a:extLst>
                  <a:ext uri="{FF2B5EF4-FFF2-40B4-BE49-F238E27FC236}">
                    <a16:creationId xmlns:a16="http://schemas.microsoft.com/office/drawing/2014/main" id="{E05D4D07-5FB3-4EC9-86F9-4E9D6220A1A1}"/>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62" name="Rechte verbindingslijn 161">
                <a:extLst>
                  <a:ext uri="{FF2B5EF4-FFF2-40B4-BE49-F238E27FC236}">
                    <a16:creationId xmlns:a16="http://schemas.microsoft.com/office/drawing/2014/main" id="{C5897805-9BF7-466B-90B4-122E11DA9C89}"/>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67" name="Rechthoek 66">
              <a:extLst>
                <a:ext uri="{FF2B5EF4-FFF2-40B4-BE49-F238E27FC236}">
                  <a16:creationId xmlns:a16="http://schemas.microsoft.com/office/drawing/2014/main" id="{8A2936BC-0D2F-4DEC-9A36-D49BB4790B8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image</a:t>
              </a:r>
            </a:p>
          </p:txBody>
        </p:sp>
        <p:sp>
          <p:nvSpPr>
            <p:cNvPr id="69" name="Ovaal 68">
              <a:extLst>
                <a:ext uri="{FF2B5EF4-FFF2-40B4-BE49-F238E27FC236}">
                  <a16:creationId xmlns:a16="http://schemas.microsoft.com/office/drawing/2014/main" id="{D8479DE8-58D3-4BD6-8B33-1D342945635A}"/>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70" name="Rechte verbindingslijn 69">
              <a:extLst>
                <a:ext uri="{FF2B5EF4-FFF2-40B4-BE49-F238E27FC236}">
                  <a16:creationId xmlns:a16="http://schemas.microsoft.com/office/drawing/2014/main" id="{F68F612D-E2FE-438B-AF6C-D650A11D6173}"/>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71" name="Rechte verbindingslijn 70">
              <a:extLst>
                <a:ext uri="{FF2B5EF4-FFF2-40B4-BE49-F238E27FC236}">
                  <a16:creationId xmlns:a16="http://schemas.microsoft.com/office/drawing/2014/main" id="{1719104B-BFD6-4F99-ACB0-76A6B91F6BF1}"/>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72" name="Rechthoek 71">
              <a:extLst>
                <a:ext uri="{FF2B5EF4-FFF2-40B4-BE49-F238E27FC236}">
                  <a16:creationId xmlns:a16="http://schemas.microsoft.com/office/drawing/2014/main" id="{6A76C2CE-5F20-4EB2-9A6F-65D70EA662D3}"/>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image using the 'Delete' button. Click on the icon to insert a new image.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73" name="Rechte verbindingslijn 72">
              <a:extLst>
                <a:ext uri="{FF2B5EF4-FFF2-40B4-BE49-F238E27FC236}">
                  <a16:creationId xmlns:a16="http://schemas.microsoft.com/office/drawing/2014/main" id="{B642726B-5625-41A3-97FD-51B3ADC166E2}"/>
                </a:ext>
              </a:extLst>
            </p:cNvPr>
            <p:cNvCxnSpPr>
              <a:cxnSpLocks/>
            </p:cNvCxnSpPr>
            <p:nvPr userDrawn="1"/>
          </p:nvCxnSpPr>
          <p:spPr>
            <a:xfrm>
              <a:off x="12397261" y="5688413"/>
              <a:ext cx="3178017" cy="0"/>
            </a:xfrm>
            <a:prstGeom prst="line">
              <a:avLst/>
            </a:prstGeom>
            <a:noFill/>
            <a:ln w="3175" cap="flat" cmpd="sng" algn="ctr">
              <a:solidFill>
                <a:schemeClr val="accent1"/>
              </a:solidFill>
              <a:prstDash val="solid"/>
            </a:ln>
            <a:effectLst/>
          </p:spPr>
        </p:cxnSp>
        <p:sp>
          <p:nvSpPr>
            <p:cNvPr id="75" name="Ovaal 74">
              <a:extLst>
                <a:ext uri="{FF2B5EF4-FFF2-40B4-BE49-F238E27FC236}">
                  <a16:creationId xmlns:a16="http://schemas.microsoft.com/office/drawing/2014/main" id="{6A1D5F81-2CCD-4841-A8BC-C55424790FDA}"/>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76" name="Rechthoek 75">
              <a:extLst>
                <a:ext uri="{FF2B5EF4-FFF2-40B4-BE49-F238E27FC236}">
                  <a16:creationId xmlns:a16="http://schemas.microsoft.com/office/drawing/2014/main" id="{51DEED6B-8A75-4CCC-B153-B4C182E02F93}"/>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rPr>
                <a:t>Select the desired image</a:t>
              </a:r>
              <a:br/>
              <a:r>
                <a:rPr kumimoji="0" lang="en-GB" sz="1100" b="0" i="0" u="none" strike="noStrike" kern="0" cap="none" spc="0" normalizeH="0" baseline="0" noProof="0">
                  <a:ln>
                    <a:noFill/>
                  </a:ln>
                  <a:solidFill>
                    <a:srgbClr val="000000"/>
                  </a:solidFill>
                  <a:effectLst/>
                  <a:uLnTx/>
                  <a:uFillTx/>
                  <a:latin typeface="+mn-lt"/>
                </a:rPr>
                <a:t>and click on 'Insert'.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7" name="Groep 76">
              <a:extLst>
                <a:ext uri="{FF2B5EF4-FFF2-40B4-BE49-F238E27FC236}">
                  <a16:creationId xmlns:a16="http://schemas.microsoft.com/office/drawing/2014/main" id="{39404035-A07A-4071-8C0F-8FC1846C53EC}"/>
                </a:ext>
              </a:extLst>
            </p:cNvPr>
            <p:cNvGrpSpPr/>
            <p:nvPr userDrawn="1"/>
          </p:nvGrpSpPr>
          <p:grpSpPr>
            <a:xfrm>
              <a:off x="12757282" y="2184550"/>
              <a:ext cx="825500" cy="209550"/>
              <a:chOff x="13504624" y="2482850"/>
              <a:chExt cx="825500" cy="209550"/>
            </a:xfrm>
          </p:grpSpPr>
          <p:sp>
            <p:nvSpPr>
              <p:cNvPr id="157" name="Rechthoek 156">
                <a:extLst>
                  <a:ext uri="{FF2B5EF4-FFF2-40B4-BE49-F238E27FC236}">
                    <a16:creationId xmlns:a16="http://schemas.microsoft.com/office/drawing/2014/main" id="{B9FCAFAF-FDFA-45FE-8FB4-A95BFDF2CA0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rPr>
                  <a:t>Insert</a:t>
                </a:r>
              </a:p>
            </p:txBody>
          </p:sp>
          <p:cxnSp>
            <p:nvCxnSpPr>
              <p:cNvPr id="158" name="Rechte verbindingslijn 157">
                <a:extLst>
                  <a:ext uri="{FF2B5EF4-FFF2-40B4-BE49-F238E27FC236}">
                    <a16:creationId xmlns:a16="http://schemas.microsoft.com/office/drawing/2014/main" id="{937B9EA0-1740-4175-BB87-E60F9BF3440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9" name="Gelijkbenige driehoek 158">
                <a:extLst>
                  <a:ext uri="{FF2B5EF4-FFF2-40B4-BE49-F238E27FC236}">
                    <a16:creationId xmlns:a16="http://schemas.microsoft.com/office/drawing/2014/main" id="{AD5D6E17-3679-4ECD-BB9A-094F5E0E717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78" name="Groep 77">
              <a:extLst>
                <a:ext uri="{FF2B5EF4-FFF2-40B4-BE49-F238E27FC236}">
                  <a16:creationId xmlns:a16="http://schemas.microsoft.com/office/drawing/2014/main" id="{31D6A9A0-2C04-45EC-9FC9-53A66589F59A}"/>
                </a:ext>
              </a:extLst>
            </p:cNvPr>
            <p:cNvGrpSpPr/>
            <p:nvPr userDrawn="1"/>
          </p:nvGrpSpPr>
          <p:grpSpPr>
            <a:xfrm>
              <a:off x="12757282" y="1141626"/>
              <a:ext cx="294789" cy="318834"/>
              <a:chOff x="14466489" y="1001522"/>
              <a:chExt cx="290627" cy="314333"/>
            </a:xfrm>
          </p:grpSpPr>
          <p:sp>
            <p:nvSpPr>
              <p:cNvPr id="151" name="Rechthoek 150">
                <a:extLst>
                  <a:ext uri="{FF2B5EF4-FFF2-40B4-BE49-F238E27FC236}">
                    <a16:creationId xmlns:a16="http://schemas.microsoft.com/office/drawing/2014/main" id="{7537D14E-3145-41AA-8BA6-E2DA4792DAB5}"/>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52" name="Ovaal 151">
                <a:extLst>
                  <a:ext uri="{FF2B5EF4-FFF2-40B4-BE49-F238E27FC236}">
                    <a16:creationId xmlns:a16="http://schemas.microsoft.com/office/drawing/2014/main" id="{5A063F0D-3016-4D67-A80E-A2ACE05C76A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53" name="Vrije vorm: vorm 152">
                <a:extLst>
                  <a:ext uri="{FF2B5EF4-FFF2-40B4-BE49-F238E27FC236}">
                    <a16:creationId xmlns:a16="http://schemas.microsoft.com/office/drawing/2014/main" id="{B6672389-7339-4818-917A-210CB31A785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54" name="Rechthoek: afgeronde hoeken 153">
                <a:extLst>
                  <a:ext uri="{FF2B5EF4-FFF2-40B4-BE49-F238E27FC236}">
                    <a16:creationId xmlns:a16="http://schemas.microsoft.com/office/drawing/2014/main" id="{CC87DF75-C992-4B02-97F4-10B66F4FCBB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55" name="Rechte verbindingslijn 154">
                <a:extLst>
                  <a:ext uri="{FF2B5EF4-FFF2-40B4-BE49-F238E27FC236}">
                    <a16:creationId xmlns:a16="http://schemas.microsoft.com/office/drawing/2014/main" id="{A594B960-EC39-48A1-BD3B-8BDE1CEA55D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Rechte verbindingslijn 155">
                <a:extLst>
                  <a:ext uri="{FF2B5EF4-FFF2-40B4-BE49-F238E27FC236}">
                    <a16:creationId xmlns:a16="http://schemas.microsoft.com/office/drawing/2014/main" id="{29E4933F-B681-40E9-81E6-4BFE50351C8B}"/>
                  </a:ext>
                </a:extLst>
              </p:cNvPr>
              <p:cNvCxnSpPr>
                <a:cxnSpLocks/>
                <a:stCxn id="15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9" name="Ovaal 78">
              <a:extLst>
                <a:ext uri="{FF2B5EF4-FFF2-40B4-BE49-F238E27FC236}">
                  <a16:creationId xmlns:a16="http://schemas.microsoft.com/office/drawing/2014/main" id="{95ADBB4B-DB43-4B95-BBB1-4EF78D913B23}"/>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3</a:t>
              </a:r>
            </a:p>
          </p:txBody>
        </p:sp>
        <p:sp>
          <p:nvSpPr>
            <p:cNvPr id="80" name="Rechthoek 79">
              <a:extLst>
                <a:ext uri="{FF2B5EF4-FFF2-40B4-BE49-F238E27FC236}">
                  <a16:creationId xmlns:a16="http://schemas.microsoft.com/office/drawing/2014/main" id="{28504821-72A2-4CEA-9D50-70679CC2C0B7}"/>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Right-click on the image and select 'Send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82" name="Rechte verbindingslijn 81">
              <a:extLst>
                <a:ext uri="{FF2B5EF4-FFF2-40B4-BE49-F238E27FC236}">
                  <a16:creationId xmlns:a16="http://schemas.microsoft.com/office/drawing/2014/main" id="{240EAD0F-2F2B-4096-9FD4-D4694C040511}"/>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83" name="Groep 82">
              <a:extLst>
                <a:ext uri="{FF2B5EF4-FFF2-40B4-BE49-F238E27FC236}">
                  <a16:creationId xmlns:a16="http://schemas.microsoft.com/office/drawing/2014/main" id="{21918E90-E0C4-4A19-B70F-77772F93CCCE}"/>
                </a:ext>
              </a:extLst>
            </p:cNvPr>
            <p:cNvGrpSpPr/>
            <p:nvPr userDrawn="1"/>
          </p:nvGrpSpPr>
          <p:grpSpPr>
            <a:xfrm>
              <a:off x="12757282" y="4967075"/>
              <a:ext cx="1499406" cy="580946"/>
              <a:chOff x="12757283" y="3120781"/>
              <a:chExt cx="1499406" cy="580946"/>
            </a:xfrm>
          </p:grpSpPr>
          <p:sp>
            <p:nvSpPr>
              <p:cNvPr id="137" name="Rechthoek 136">
                <a:extLst>
                  <a:ext uri="{FF2B5EF4-FFF2-40B4-BE49-F238E27FC236}">
                    <a16:creationId xmlns:a16="http://schemas.microsoft.com/office/drawing/2014/main" id="{C505D121-7242-4280-A811-F9654B7259E3}"/>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38" name="Rechthoek 137">
                <a:extLst>
                  <a:ext uri="{FF2B5EF4-FFF2-40B4-BE49-F238E27FC236}">
                    <a16:creationId xmlns:a16="http://schemas.microsoft.com/office/drawing/2014/main" id="{9E207B54-A356-463F-BDD8-988B2933314B}"/>
                  </a:ext>
                </a:extLst>
              </p:cNvPr>
              <p:cNvSpPr/>
              <p:nvPr userDrawn="1"/>
            </p:nvSpPr>
            <p:spPr>
              <a:xfrm>
                <a:off x="12761843" y="314642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700" b="1" noProof="0">
                  <a:solidFill>
                    <a:schemeClr val="tx1"/>
                  </a:solidFill>
                </a:endParaRPr>
              </a:p>
            </p:txBody>
          </p:sp>
          <p:sp>
            <p:nvSpPr>
              <p:cNvPr id="139" name="Tekstvak 138">
                <a:extLst>
                  <a:ext uri="{FF2B5EF4-FFF2-40B4-BE49-F238E27FC236}">
                    <a16:creationId xmlns:a16="http://schemas.microsoft.com/office/drawing/2014/main" id="{030C3FAC-57AC-41A4-B754-252703D57B58}"/>
                  </a:ext>
                </a:extLst>
              </p:cNvPr>
              <p:cNvSpPr txBox="1"/>
              <p:nvPr userDrawn="1"/>
            </p:nvSpPr>
            <p:spPr>
              <a:xfrm>
                <a:off x="12997648" y="317347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40" name="Tekstvak 139">
                <a:extLst>
                  <a:ext uri="{FF2B5EF4-FFF2-40B4-BE49-F238E27FC236}">
                    <a16:creationId xmlns:a16="http://schemas.microsoft.com/office/drawing/2014/main" id="{5C11FAC4-4C9D-4DED-B58C-8B3C3878D53D}"/>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Send to Back</a:t>
                </a:r>
              </a:p>
            </p:txBody>
          </p:sp>
          <p:pic>
            <p:nvPicPr>
              <p:cNvPr id="141" name="Picture 3">
                <a:extLst>
                  <a:ext uri="{FF2B5EF4-FFF2-40B4-BE49-F238E27FC236}">
                    <a16:creationId xmlns:a16="http://schemas.microsoft.com/office/drawing/2014/main" id="{05F88D51-A991-4386-ADA4-11EDA59DD8E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24386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 name="Gelijkbenige driehoek 141">
                <a:extLst>
                  <a:ext uri="{FF2B5EF4-FFF2-40B4-BE49-F238E27FC236}">
                    <a16:creationId xmlns:a16="http://schemas.microsoft.com/office/drawing/2014/main" id="{8DE089DD-599B-460B-9DAE-D75E57CA5E25}"/>
                  </a:ext>
                </a:extLst>
              </p:cNvPr>
              <p:cNvSpPr/>
              <p:nvPr userDrawn="1"/>
            </p:nvSpPr>
            <p:spPr>
              <a:xfrm rot="5400000">
                <a:off x="14094210" y="32441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43" name="Groep 142">
                <a:extLst>
                  <a:ext uri="{FF2B5EF4-FFF2-40B4-BE49-F238E27FC236}">
                    <a16:creationId xmlns:a16="http://schemas.microsoft.com/office/drawing/2014/main" id="{A5951D05-6D0B-4634-A3CD-03C4848054FA}"/>
                  </a:ext>
                </a:extLst>
              </p:cNvPr>
              <p:cNvGrpSpPr/>
              <p:nvPr userDrawn="1"/>
            </p:nvGrpSpPr>
            <p:grpSpPr>
              <a:xfrm>
                <a:off x="12822311" y="3178534"/>
                <a:ext cx="182309" cy="163794"/>
                <a:chOff x="12832541" y="3162395"/>
                <a:chExt cx="219532" cy="197236"/>
              </a:xfrm>
            </p:grpSpPr>
            <p:sp>
              <p:nvSpPr>
                <p:cNvPr id="148" name="Rechthoek 147">
                  <a:extLst>
                    <a:ext uri="{FF2B5EF4-FFF2-40B4-BE49-F238E27FC236}">
                      <a16:creationId xmlns:a16="http://schemas.microsoft.com/office/drawing/2014/main" id="{07BDD439-596B-4C5D-A74F-A713FEB706E9}"/>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9" name="Rechthoek 148">
                  <a:extLst>
                    <a:ext uri="{FF2B5EF4-FFF2-40B4-BE49-F238E27FC236}">
                      <a16:creationId xmlns:a16="http://schemas.microsoft.com/office/drawing/2014/main" id="{3981B1DD-F789-4EA5-B4C6-9CEFC733AEC2}"/>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0" name="Rechthoek 149">
                  <a:extLst>
                    <a:ext uri="{FF2B5EF4-FFF2-40B4-BE49-F238E27FC236}">
                      <a16:creationId xmlns:a16="http://schemas.microsoft.com/office/drawing/2014/main" id="{842F42B4-4878-410D-904A-E73DA089926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44" name="Groep 143">
                <a:extLst>
                  <a:ext uri="{FF2B5EF4-FFF2-40B4-BE49-F238E27FC236}">
                    <a16:creationId xmlns:a16="http://schemas.microsoft.com/office/drawing/2014/main" id="{4E12BE22-FB15-497E-9873-919D343F0EBF}"/>
                  </a:ext>
                </a:extLst>
              </p:cNvPr>
              <p:cNvGrpSpPr/>
              <p:nvPr userDrawn="1"/>
            </p:nvGrpSpPr>
            <p:grpSpPr>
              <a:xfrm>
                <a:off x="12822311" y="3480352"/>
                <a:ext cx="182309" cy="163794"/>
                <a:chOff x="12832541" y="3162395"/>
                <a:chExt cx="219532" cy="197236"/>
              </a:xfrm>
            </p:grpSpPr>
            <p:sp>
              <p:nvSpPr>
                <p:cNvPr id="145" name="Rechthoek 144">
                  <a:extLst>
                    <a:ext uri="{FF2B5EF4-FFF2-40B4-BE49-F238E27FC236}">
                      <a16:creationId xmlns:a16="http://schemas.microsoft.com/office/drawing/2014/main" id="{041B8852-528A-4DE0-90D1-89383BC87B3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6" name="Rechthoek 145">
                  <a:extLst>
                    <a:ext uri="{FF2B5EF4-FFF2-40B4-BE49-F238E27FC236}">
                      <a16:creationId xmlns:a16="http://schemas.microsoft.com/office/drawing/2014/main" id="{DA209949-23BB-4725-8472-A7C4CE10DDFB}"/>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7" name="Rechthoek 146">
                  <a:extLst>
                    <a:ext uri="{FF2B5EF4-FFF2-40B4-BE49-F238E27FC236}">
                      <a16:creationId xmlns:a16="http://schemas.microsoft.com/office/drawing/2014/main" id="{C024A17F-57DA-4CE8-8CFB-620696FBEB80}"/>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sp>
          <p:nvSpPr>
            <p:cNvPr id="84" name="Ovaal 83">
              <a:extLst>
                <a:ext uri="{FF2B5EF4-FFF2-40B4-BE49-F238E27FC236}">
                  <a16:creationId xmlns:a16="http://schemas.microsoft.com/office/drawing/2014/main" id="{6B404E5B-A21A-48CD-9633-E950FE14BC16}"/>
                </a:ext>
              </a:extLst>
            </p:cNvPr>
            <p:cNvSpPr/>
            <p:nvPr userDrawn="1"/>
          </p:nvSpPr>
          <p:spPr>
            <a:xfrm>
              <a:off x="12391601" y="40276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4</a:t>
              </a:r>
            </a:p>
          </p:txBody>
        </p:sp>
        <p:sp>
          <p:nvSpPr>
            <p:cNvPr id="85" name="Rechthoek 84">
              <a:extLst>
                <a:ext uri="{FF2B5EF4-FFF2-40B4-BE49-F238E27FC236}">
                  <a16:creationId xmlns:a16="http://schemas.microsoft.com/office/drawing/2014/main" id="{3BD891F5-8C9E-4D5F-9723-D81EB874E023}"/>
                </a:ext>
              </a:extLst>
            </p:cNvPr>
            <p:cNvSpPr/>
            <p:nvPr userDrawn="1"/>
          </p:nvSpPr>
          <p:spPr>
            <a:xfrm>
              <a:off x="12757283" y="4093714"/>
              <a:ext cx="2817996" cy="62865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Is the insertion window behind the orange line? If so, right-click and select  </a:t>
              </a:r>
              <a:br/>
              <a:r>
                <a:rPr kumimoji="0" lang="en-GB" sz="1100" b="0" i="0" u="none" strike="noStrike" kern="0" cap="none" spc="0" normalizeH="0" baseline="0" noProof="0" dirty="0">
                  <a:ln>
                    <a:noFill/>
                  </a:ln>
                  <a:solidFill>
                    <a:srgbClr val="000000"/>
                  </a:solidFill>
                  <a:effectLst/>
                  <a:uLnTx/>
                  <a:uFillTx/>
                  <a:latin typeface="+mn-lt"/>
                </a:rPr>
                <a:t>'Bring to Front' to bring it </a:t>
              </a:r>
              <a:br/>
              <a:r>
                <a:rPr kumimoji="0" lang="en-GB" sz="1100" b="0" i="0" u="none" strike="noStrike" kern="0" cap="none" spc="0" normalizeH="0" baseline="0" noProof="0" dirty="0">
                  <a:ln>
                    <a:noFill/>
                  </a:ln>
                  <a:solidFill>
                    <a:srgbClr val="000000"/>
                  </a:solidFill>
                  <a:effectLst/>
                  <a:uLnTx/>
                  <a:uFillTx/>
                  <a:latin typeface="+mn-lt"/>
                </a:rPr>
                <a:t>forwards. After insertion, click on </a:t>
              </a:r>
              <a:br/>
              <a:r>
                <a:rPr kumimoji="0" lang="en-GB" sz="1100" b="0" i="0" u="none" strike="noStrike" kern="0" cap="none" spc="0" normalizeH="0" baseline="0" noProof="0" dirty="0">
                  <a:ln>
                    <a:noFill/>
                  </a:ln>
                  <a:solidFill>
                    <a:srgbClr val="000000"/>
                  </a:solidFill>
                  <a:effectLst/>
                  <a:uLnTx/>
                  <a:uFillTx/>
                  <a:latin typeface="+mn-lt"/>
                </a:rPr>
                <a:t>'Send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35" name="Rechte verbindingslijn 134">
              <a:extLst>
                <a:ext uri="{FF2B5EF4-FFF2-40B4-BE49-F238E27FC236}">
                  <a16:creationId xmlns:a16="http://schemas.microsoft.com/office/drawing/2014/main" id="{A8CAD07D-6BEC-4525-A385-59CA6FD1ACC3}"/>
                </a:ext>
              </a:extLst>
            </p:cNvPr>
            <p:cNvCxnSpPr>
              <a:cxnSpLocks/>
            </p:cNvCxnSpPr>
            <p:nvPr userDrawn="1"/>
          </p:nvCxnSpPr>
          <p:spPr>
            <a:xfrm>
              <a:off x="12397261" y="3909489"/>
              <a:ext cx="3178017" cy="0"/>
            </a:xfrm>
            <a:prstGeom prst="line">
              <a:avLst/>
            </a:prstGeom>
            <a:noFill/>
            <a:ln w="3175" cap="flat" cmpd="sng" algn="ctr">
              <a:solidFill>
                <a:schemeClr val="accent1"/>
              </a:solidFill>
              <a:prstDash val="solid"/>
            </a:ln>
            <a:effectLst/>
          </p:spPr>
        </p:cxnSp>
      </p:grpSp>
      <p:sp>
        <p:nvSpPr>
          <p:cNvPr id="74" name="logo">
            <a:extLst>
              <a:ext uri="{FF2B5EF4-FFF2-40B4-BE49-F238E27FC236}">
                <a16:creationId xmlns:a16="http://schemas.microsoft.com/office/drawing/2014/main" id="{458ED21E-36CB-428F-A21D-04589AFD8EE0}"/>
              </a:ext>
            </a:extLst>
          </p:cNvPr>
          <p:cNvSpPr>
            <a:spLocks noGrp="1"/>
          </p:cNvSpPr>
          <p:nvPr>
            <p:ph type="body" sz="quarter" idx="64" hasCustomPrompt="1"/>
          </p:nvPr>
        </p:nvSpPr>
        <p:spPr>
          <a:xfrm>
            <a:off x="10691963" y="5852007"/>
            <a:ext cx="991742" cy="486603"/>
          </a:xfrm>
          <a:blipFill>
            <a:blip r:embed="rId3"/>
            <a:srcRect/>
            <a:stretch>
              <a:fillRect l="1580" r="1580"/>
            </a:stretch>
          </a:blipFill>
        </p:spPr>
        <p:txBody>
          <a:bodyPr anchor="t"/>
          <a:lstStyle>
            <a:lvl1pPr marL="0" indent="0" algn="ctr">
              <a:lnSpc>
                <a:spcPct val="80000"/>
              </a:lnSpc>
              <a:buNone/>
              <a:defRPr sz="1600" b="0">
                <a:solidFill>
                  <a:schemeClr val="tx1"/>
                </a:solidFill>
                <a:effectLst/>
                <a:latin typeface="+mj-lt"/>
              </a:defRPr>
            </a:lvl1pPr>
          </a:lstStyle>
          <a:p>
            <a:pPr lvl="0"/>
            <a:r>
              <a:rPr lang="en-US" dirty="0"/>
              <a:t>  </a:t>
            </a:r>
          </a:p>
        </p:txBody>
      </p:sp>
      <p:sp>
        <p:nvSpPr>
          <p:cNvPr id="5" name="Tijdelijke aanduiding voor tekst 4">
            <a:extLst>
              <a:ext uri="{FF2B5EF4-FFF2-40B4-BE49-F238E27FC236}">
                <a16:creationId xmlns:a16="http://schemas.microsoft.com/office/drawing/2014/main" id="{7AF0307D-613D-4A4A-87F3-837BD313BCE6}"/>
              </a:ext>
            </a:extLst>
          </p:cNvPr>
          <p:cNvSpPr>
            <a:spLocks noGrp="1"/>
          </p:cNvSpPr>
          <p:nvPr>
            <p:ph type="body" sz="quarter" idx="65" hasCustomPrompt="1"/>
          </p:nvPr>
        </p:nvSpPr>
        <p:spPr>
          <a:xfrm>
            <a:off x="820498" y="824593"/>
            <a:ext cx="4448188" cy="5233988"/>
          </a:xfrm>
          <a:prstGeom prst="roundRect">
            <a:avLst>
              <a:gd name="adj" fmla="val 3255"/>
            </a:avLst>
          </a:prstGeom>
          <a:solidFill>
            <a:schemeClr val="bg1">
              <a:alpha val="70000"/>
            </a:schemeClr>
          </a:solidFill>
          <a:ln w="12700">
            <a:noFill/>
          </a:ln>
        </p:spPr>
        <p:txBody>
          <a:bodyPr lIns="180000" tIns="252000" rIns="180000" bIns="252000" anchor="ctr" anchorCtr="0"/>
          <a:lstStyle>
            <a:lvl1pPr marL="0" indent="0" algn="ctr">
              <a:buFont typeface="Arial" panose="020B0604020202020204" pitchFamily="34" charset="0"/>
              <a:buNone/>
              <a:defRPr sz="4000"/>
            </a:lvl1pPr>
            <a:lvl2pPr marL="0" indent="0" algn="ctr">
              <a:buFont typeface="Arial" panose="020B0604020202020204" pitchFamily="34" charset="0"/>
              <a:buNone/>
              <a:defRPr/>
            </a:lvl2pPr>
            <a:lvl3pPr marL="0" indent="0" algn="ctr">
              <a:buFont typeface="Arial" panose="020B0604020202020204" pitchFamily="34" charset="0"/>
              <a:buNone/>
              <a:defRPr/>
            </a:lvl3pPr>
            <a:lvl4pPr marL="0" indent="0" algn="ctr">
              <a:buFont typeface="Arial" panose="020B0604020202020204" pitchFamily="34" charset="0"/>
              <a:buNone/>
              <a:defRPr/>
            </a:lvl4pPr>
            <a:lvl5pPr marL="0" indent="0" algn="ctr">
              <a:buFont typeface="Arial" panose="020B0604020202020204" pitchFamily="34" charset="0"/>
              <a:buNone/>
              <a:defRPr/>
            </a:lvl5pPr>
            <a:lvl6pPr algn="ctr">
              <a:defRPr sz="4000" b="0"/>
            </a:lvl6pPr>
          </a:lstStyle>
          <a:p>
            <a:pPr lvl="0"/>
            <a:r>
              <a:rPr lang="nl-NL" dirty="0"/>
              <a:t>‘’Plaats hier </a:t>
            </a:r>
            <a:br>
              <a:rPr lang="nl-NL" dirty="0"/>
            </a:br>
            <a:r>
              <a:rPr lang="nl-NL" dirty="0"/>
              <a:t>de citaat’’</a:t>
            </a:r>
          </a:p>
        </p:txBody>
      </p:sp>
      <p:sp>
        <p:nvSpPr>
          <p:cNvPr id="95" name="Tijdelijke aanduiding voor dianummer 5">
            <a:extLst>
              <a:ext uri="{FF2B5EF4-FFF2-40B4-BE49-F238E27FC236}">
                <a16:creationId xmlns:a16="http://schemas.microsoft.com/office/drawing/2014/main" id="{CC4936A4-A609-4DB4-B771-319DE3996ABF}"/>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301229574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TAAT - WIT (100% FOTO)">
    <p:spTree>
      <p:nvGrpSpPr>
        <p:cNvPr id="1" name=""/>
        <p:cNvGrpSpPr/>
        <p:nvPr/>
      </p:nvGrpSpPr>
      <p:grpSpPr>
        <a:xfrm>
          <a:off x="0" y="0"/>
          <a:ext cx="0" cy="0"/>
          <a:chOff x="0" y="0"/>
          <a:chExt cx="0" cy="0"/>
        </a:xfrm>
      </p:grpSpPr>
      <p:sp>
        <p:nvSpPr>
          <p:cNvPr id="29" name="Cover logo">
            <a:extLst>
              <a:ext uri="{FF2B5EF4-FFF2-40B4-BE49-F238E27FC236}">
                <a16:creationId xmlns:a16="http://schemas.microsoft.com/office/drawing/2014/main" id="{53E90B51-6AB8-431C-94A8-DB69841799D4}"/>
              </a:ext>
            </a:extLst>
          </p:cNvPr>
          <p:cNvSpPr/>
          <p:nvPr userDrawn="1"/>
        </p:nvSpPr>
        <p:spPr>
          <a:xfrm>
            <a:off x="10325101" y="5688413"/>
            <a:ext cx="1866900" cy="116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Tijdelijke aanduiding voor datum 3">
            <a:extLst>
              <a:ext uri="{FF2B5EF4-FFF2-40B4-BE49-F238E27FC236}">
                <a16:creationId xmlns:a16="http://schemas.microsoft.com/office/drawing/2014/main" id="{C920EDDF-0CF0-40F2-A240-62F1DBE1BD6B}"/>
              </a:ext>
            </a:extLst>
          </p:cNvPr>
          <p:cNvSpPr>
            <a:spLocks noGrp="1"/>
          </p:cNvSpPr>
          <p:nvPr>
            <p:ph type="dt" sz="half" idx="10"/>
          </p:nvPr>
        </p:nvSpPr>
        <p:spPr>
          <a:xfrm>
            <a:off x="7645707" y="7004037"/>
            <a:ext cx="3140325" cy="216909"/>
          </a:xfrm>
        </p:spPr>
        <p:txBody>
          <a:bodyPr/>
          <a:lstStyle/>
          <a:p>
            <a:fld id="{715CEF43-AFAE-4401-A83A-77818006065C}" type="datetime1">
              <a:rPr lang="nl-NL" smtClean="0"/>
              <a:t>22-01-20</a:t>
            </a:fld>
            <a:endParaRPr lang="nl-NL"/>
          </a:p>
        </p:txBody>
      </p:sp>
      <p:sp>
        <p:nvSpPr>
          <p:cNvPr id="64" name="Tijdelijke aanduiding voor voettekst 4">
            <a:extLst>
              <a:ext uri="{FF2B5EF4-FFF2-40B4-BE49-F238E27FC236}">
                <a16:creationId xmlns:a16="http://schemas.microsoft.com/office/drawing/2014/main" id="{D9BD7BD9-035F-447F-81D8-F794B396CC5E}"/>
              </a:ext>
            </a:extLst>
          </p:cNvPr>
          <p:cNvSpPr>
            <a:spLocks noGrp="1"/>
          </p:cNvSpPr>
          <p:nvPr>
            <p:ph type="ftr" sz="quarter" idx="11"/>
          </p:nvPr>
        </p:nvSpPr>
        <p:spPr>
          <a:xfrm>
            <a:off x="926910" y="7004037"/>
            <a:ext cx="6718797" cy="216909"/>
          </a:xfrm>
        </p:spPr>
        <p:txBody>
          <a:bodyPr/>
          <a:lstStyle/>
          <a:p>
            <a:r>
              <a:rPr lang="nl-NL" dirty="0"/>
              <a:t>&lt;Plaats hier je voettekst&gt;</a:t>
            </a:r>
          </a:p>
        </p:txBody>
      </p:sp>
      <p:sp>
        <p:nvSpPr>
          <p:cNvPr id="81" name="foto">
            <a:extLst>
              <a:ext uri="{FF2B5EF4-FFF2-40B4-BE49-F238E27FC236}">
                <a16:creationId xmlns:a16="http://schemas.microsoft.com/office/drawing/2014/main" id="{9E6F06BF-EA5C-4854-8C27-73BF65BAF07E}"/>
              </a:ext>
            </a:extLst>
          </p:cNvPr>
          <p:cNvSpPr>
            <a:spLocks noGrp="1"/>
          </p:cNvSpPr>
          <p:nvPr>
            <p:ph type="pic" sz="quarter" idx="14" hasCustomPrompt="1"/>
          </p:nvPr>
        </p:nvSpPr>
        <p:spPr>
          <a:xfrm>
            <a:off x="259064" y="261257"/>
            <a:ext cx="11670136" cy="6343604"/>
          </a:xfrm>
          <a:prstGeom prst="roundRect">
            <a:avLst>
              <a:gd name="adj" fmla="val 2210"/>
            </a:avLst>
          </a:prstGeom>
          <a:solidFill>
            <a:schemeClr val="bg1">
              <a:lumMod val="85000"/>
            </a:schemeClr>
          </a:solidFill>
        </p:spPr>
        <p:txBody>
          <a:bodyPr lIns="6480000" tIns="0" anchor="ctr" anchorCtr="0"/>
          <a:lstStyle>
            <a:lvl1pPr marL="0" indent="0" algn="l">
              <a:spcBef>
                <a:spcPts val="0"/>
              </a:spcBef>
              <a:spcAft>
                <a:spcPts val="0"/>
              </a:spcAft>
              <a:buNone/>
              <a:defRPr sz="1050" b="1" baseline="0"/>
            </a:lvl1pPr>
          </a:lstStyle>
          <a:p>
            <a:r>
              <a:rPr lang="nl-NL" dirty="0"/>
              <a:t>Klik op het pictogram hiernaast</a:t>
            </a:r>
            <a:br>
              <a:rPr lang="nl-NL" dirty="0"/>
            </a:br>
            <a:r>
              <a:rPr lang="nl-NL" dirty="0"/>
              <a:t>om een afbeelding in te voegen</a:t>
            </a:r>
          </a:p>
        </p:txBody>
      </p:sp>
      <p:grpSp>
        <p:nvGrpSpPr>
          <p:cNvPr id="3" name="GRID" hidden="1">
            <a:extLst>
              <a:ext uri="{FF2B5EF4-FFF2-40B4-BE49-F238E27FC236}">
                <a16:creationId xmlns:a16="http://schemas.microsoft.com/office/drawing/2014/main" id="{DF9D39C2-2215-4138-8F2D-29B26FF9687E}"/>
              </a:ext>
            </a:extLst>
          </p:cNvPr>
          <p:cNvGrpSpPr/>
          <p:nvPr userDrawn="1"/>
        </p:nvGrpSpPr>
        <p:grpSpPr>
          <a:xfrm>
            <a:off x="0" y="0"/>
            <a:ext cx="12192000" cy="6858000"/>
            <a:chOff x="0" y="0"/>
            <a:chExt cx="12192000" cy="6858000"/>
          </a:xfrm>
        </p:grpSpPr>
        <p:sp>
          <p:nvSpPr>
            <p:cNvPr id="2" name="Rechthoek 1">
              <a:extLst>
                <a:ext uri="{FF2B5EF4-FFF2-40B4-BE49-F238E27FC236}">
                  <a16:creationId xmlns:a16="http://schemas.microsoft.com/office/drawing/2014/main" id="{88695B46-BCFB-46AE-BDD3-EBC5ED0EF159}"/>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F4C4B9B5-431E-4649-8656-9BA6EC80CF9A}"/>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9" name="Rechthoek 88">
              <a:extLst>
                <a:ext uri="{FF2B5EF4-FFF2-40B4-BE49-F238E27FC236}">
                  <a16:creationId xmlns:a16="http://schemas.microsoft.com/office/drawing/2014/main" id="{8F8F300F-40D2-4E56-96C0-6EDCEF308BE4}"/>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A2736596-913A-45B1-BFD9-BFBAB228CF30}"/>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E0D08FE-DAC3-4450-B117-863BD3CF4A74}"/>
                </a:ext>
              </a:extLst>
            </p:cNvPr>
            <p:cNvSpPr/>
            <p:nvPr userDrawn="1"/>
          </p:nvSpPr>
          <p:spPr>
            <a:xfrm>
              <a:off x="0" y="55462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3FAB4B74-1C67-41D3-9B06-C6D45D157F0F}"/>
                </a:ext>
              </a:extLst>
            </p:cNvPr>
            <p:cNvSpPr/>
            <p:nvPr userDrawn="1"/>
          </p:nvSpPr>
          <p:spPr>
            <a:xfrm>
              <a:off x="548696"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Rechthoek 92">
              <a:extLst>
                <a:ext uri="{FF2B5EF4-FFF2-40B4-BE49-F238E27FC236}">
                  <a16:creationId xmlns:a16="http://schemas.microsoft.com/office/drawing/2014/main" id="{9175AA73-BB14-45AB-8655-3B2853316878}"/>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Rechthoek 93">
              <a:extLst>
                <a:ext uri="{FF2B5EF4-FFF2-40B4-BE49-F238E27FC236}">
                  <a16:creationId xmlns:a16="http://schemas.microsoft.com/office/drawing/2014/main" id="{8A551A27-F963-4330-84CC-1A36F682D208}"/>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echthoek 85">
              <a:extLst>
                <a:ext uri="{FF2B5EF4-FFF2-40B4-BE49-F238E27FC236}">
                  <a16:creationId xmlns:a16="http://schemas.microsoft.com/office/drawing/2014/main" id="{AAB64408-F9F2-48A3-9D2A-956BA628C6D4}"/>
                </a:ext>
              </a:extLst>
            </p:cNvPr>
            <p:cNvSpPr/>
            <p:nvPr userDrawn="1"/>
          </p:nvSpPr>
          <p:spPr>
            <a:xfrm>
              <a:off x="0" y="6074199"/>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7" name="Tekstvak 6">
            <a:extLst>
              <a:ext uri="{FF2B5EF4-FFF2-40B4-BE49-F238E27FC236}">
                <a16:creationId xmlns:a16="http://schemas.microsoft.com/office/drawing/2014/main" id="{A6DE5EA5-27BD-42F3-BD1D-C1E35D802DEE}"/>
              </a:ext>
            </a:extLst>
          </p:cNvPr>
          <p:cNvSpPr txBox="1"/>
          <p:nvPr userDrawn="1"/>
        </p:nvSpPr>
        <p:spPr>
          <a:xfrm>
            <a:off x="4833351" y="-885712"/>
            <a:ext cx="2525344"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QUOTE – WHITE (PHOTO 100%)</a:t>
            </a:r>
          </a:p>
        </p:txBody>
      </p:sp>
      <p:grpSp>
        <p:nvGrpSpPr>
          <p:cNvPr id="60" name="Instructies">
            <a:extLst>
              <a:ext uri="{FF2B5EF4-FFF2-40B4-BE49-F238E27FC236}">
                <a16:creationId xmlns:a16="http://schemas.microsoft.com/office/drawing/2014/main" id="{98470357-A3BB-4987-BF3A-0293E1EAD884}"/>
              </a:ext>
            </a:extLst>
          </p:cNvPr>
          <p:cNvGrpSpPr/>
          <p:nvPr userDrawn="1"/>
        </p:nvGrpSpPr>
        <p:grpSpPr>
          <a:xfrm>
            <a:off x="12391601" y="0"/>
            <a:ext cx="3183678" cy="6589569"/>
            <a:chOff x="12391601" y="0"/>
            <a:chExt cx="3183678" cy="6589569"/>
          </a:xfrm>
        </p:grpSpPr>
        <p:grpSp>
          <p:nvGrpSpPr>
            <p:cNvPr id="61" name="Groep 60">
              <a:extLst>
                <a:ext uri="{FF2B5EF4-FFF2-40B4-BE49-F238E27FC236}">
                  <a16:creationId xmlns:a16="http://schemas.microsoft.com/office/drawing/2014/main" id="{7216C5C1-F4B1-4B57-9D51-2B13B48B5C6B}"/>
                </a:ext>
              </a:extLst>
            </p:cNvPr>
            <p:cNvGrpSpPr/>
            <p:nvPr userDrawn="1"/>
          </p:nvGrpSpPr>
          <p:grpSpPr>
            <a:xfrm>
              <a:off x="12757282" y="3100116"/>
              <a:ext cx="1499406" cy="678267"/>
              <a:chOff x="12757283" y="3120781"/>
              <a:chExt cx="1499406" cy="678267"/>
            </a:xfrm>
          </p:grpSpPr>
          <p:sp>
            <p:nvSpPr>
              <p:cNvPr id="163" name="Rechthoek 162">
                <a:extLst>
                  <a:ext uri="{FF2B5EF4-FFF2-40B4-BE49-F238E27FC236}">
                    <a16:creationId xmlns:a16="http://schemas.microsoft.com/office/drawing/2014/main" id="{FC31FD13-F608-4A9F-A9B5-A1DBE021B0F4}"/>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64" name="Rechthoek 163">
                <a:extLst>
                  <a:ext uri="{FF2B5EF4-FFF2-40B4-BE49-F238E27FC236}">
                    <a16:creationId xmlns:a16="http://schemas.microsoft.com/office/drawing/2014/main" id="{CF08CDE9-48F1-47DE-A061-FE0A4BA5FB56}"/>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65" name="Tekstvak 164">
                <a:extLst>
                  <a:ext uri="{FF2B5EF4-FFF2-40B4-BE49-F238E27FC236}">
                    <a16:creationId xmlns:a16="http://schemas.microsoft.com/office/drawing/2014/main" id="{2D3759EA-0329-4D2E-B950-F6DEA1DA7463}"/>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66" name="Tekstvak 165">
                <a:extLst>
                  <a:ext uri="{FF2B5EF4-FFF2-40B4-BE49-F238E27FC236}">
                    <a16:creationId xmlns:a16="http://schemas.microsoft.com/office/drawing/2014/main" id="{346A390B-4F04-46FE-AEA9-E9933CF3A16B}"/>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rPr>
                  <a:t>Send to Back</a:t>
                </a:r>
              </a:p>
            </p:txBody>
          </p:sp>
          <p:pic>
            <p:nvPicPr>
              <p:cNvPr id="167" name="Picture 3">
                <a:extLst>
                  <a:ext uri="{FF2B5EF4-FFF2-40B4-BE49-F238E27FC236}">
                    <a16:creationId xmlns:a16="http://schemas.microsoft.com/office/drawing/2014/main" id="{5D959765-4B6B-4C0F-9E1B-41CEB29D9BFB}"/>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Gelijkbenige driehoek 167">
                <a:extLst>
                  <a:ext uri="{FF2B5EF4-FFF2-40B4-BE49-F238E27FC236}">
                    <a16:creationId xmlns:a16="http://schemas.microsoft.com/office/drawing/2014/main" id="{3F8C1FF6-930D-4B1F-883F-C386F95C16CE}"/>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69" name="Groep 168">
                <a:extLst>
                  <a:ext uri="{FF2B5EF4-FFF2-40B4-BE49-F238E27FC236}">
                    <a16:creationId xmlns:a16="http://schemas.microsoft.com/office/drawing/2014/main" id="{3C538D33-FDEF-4E14-A185-047D677D69D7}"/>
                  </a:ext>
                </a:extLst>
              </p:cNvPr>
              <p:cNvGrpSpPr/>
              <p:nvPr userDrawn="1"/>
            </p:nvGrpSpPr>
            <p:grpSpPr>
              <a:xfrm>
                <a:off x="12822311" y="3178534"/>
                <a:ext cx="182309" cy="163794"/>
                <a:chOff x="12832541" y="3162395"/>
                <a:chExt cx="219532" cy="197236"/>
              </a:xfrm>
            </p:grpSpPr>
            <p:sp>
              <p:nvSpPr>
                <p:cNvPr id="174" name="Rechthoek 173">
                  <a:extLst>
                    <a:ext uri="{FF2B5EF4-FFF2-40B4-BE49-F238E27FC236}">
                      <a16:creationId xmlns:a16="http://schemas.microsoft.com/office/drawing/2014/main" id="{274FBD21-6828-4B68-913F-584B4B0E1202}"/>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5" name="Rechthoek 174">
                  <a:extLst>
                    <a:ext uri="{FF2B5EF4-FFF2-40B4-BE49-F238E27FC236}">
                      <a16:creationId xmlns:a16="http://schemas.microsoft.com/office/drawing/2014/main" id="{09BA5AE3-A533-4B65-BBD2-1EFCA1EDBE45}"/>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6" name="Rechthoek 175">
                  <a:extLst>
                    <a:ext uri="{FF2B5EF4-FFF2-40B4-BE49-F238E27FC236}">
                      <a16:creationId xmlns:a16="http://schemas.microsoft.com/office/drawing/2014/main" id="{72E84307-5A87-442F-8FF9-7FEBE7B5070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70" name="Groep 169">
                <a:extLst>
                  <a:ext uri="{FF2B5EF4-FFF2-40B4-BE49-F238E27FC236}">
                    <a16:creationId xmlns:a16="http://schemas.microsoft.com/office/drawing/2014/main" id="{495CC8FE-D427-4294-BDD6-26C033F57EBE}"/>
                  </a:ext>
                </a:extLst>
              </p:cNvPr>
              <p:cNvGrpSpPr/>
              <p:nvPr userDrawn="1"/>
            </p:nvGrpSpPr>
            <p:grpSpPr>
              <a:xfrm>
                <a:off x="12822311" y="3480352"/>
                <a:ext cx="182309" cy="163794"/>
                <a:chOff x="12832541" y="3162395"/>
                <a:chExt cx="219532" cy="197236"/>
              </a:xfrm>
            </p:grpSpPr>
            <p:sp>
              <p:nvSpPr>
                <p:cNvPr id="171" name="Rechthoek 170">
                  <a:extLst>
                    <a:ext uri="{FF2B5EF4-FFF2-40B4-BE49-F238E27FC236}">
                      <a16:creationId xmlns:a16="http://schemas.microsoft.com/office/drawing/2014/main" id="{FC68A5C7-E609-41C7-B288-8F2C7EA9B16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2" name="Rechthoek 171">
                  <a:extLst>
                    <a:ext uri="{FF2B5EF4-FFF2-40B4-BE49-F238E27FC236}">
                      <a16:creationId xmlns:a16="http://schemas.microsoft.com/office/drawing/2014/main" id="{3321C70B-29B3-48B6-A676-0F8E5F570EF1}"/>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3" name="Rechthoek 172">
                  <a:extLst>
                    <a:ext uri="{FF2B5EF4-FFF2-40B4-BE49-F238E27FC236}">
                      <a16:creationId xmlns:a16="http://schemas.microsoft.com/office/drawing/2014/main" id="{417364DA-3A21-4534-B44E-7A3B1ADE2C81}"/>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nvGrpSpPr>
            <p:cNvPr id="62" name="Meer informatie">
              <a:extLst>
                <a:ext uri="{FF2B5EF4-FFF2-40B4-BE49-F238E27FC236}">
                  <a16:creationId xmlns:a16="http://schemas.microsoft.com/office/drawing/2014/main" id="{650CD994-0CE0-4FE2-99FF-9744C95370A3}"/>
                </a:ext>
              </a:extLst>
            </p:cNvPr>
            <p:cNvGrpSpPr/>
            <p:nvPr userDrawn="1"/>
          </p:nvGrpSpPr>
          <p:grpSpPr>
            <a:xfrm>
              <a:off x="12396764" y="5806296"/>
              <a:ext cx="3178515" cy="783273"/>
              <a:chOff x="-3741486" y="3386444"/>
              <a:chExt cx="3178515" cy="783273"/>
            </a:xfrm>
          </p:grpSpPr>
          <p:sp>
            <p:nvSpPr>
              <p:cNvPr id="160" name="Freeform 101">
                <a:extLst>
                  <a:ext uri="{FF2B5EF4-FFF2-40B4-BE49-F238E27FC236}">
                    <a16:creationId xmlns:a16="http://schemas.microsoft.com/office/drawing/2014/main" id="{B75B8996-C368-4210-8D25-5937B697B9E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61" name="Rechthoek 160">
                <a:extLst>
                  <a:ext uri="{FF2B5EF4-FFF2-40B4-BE49-F238E27FC236}">
                    <a16:creationId xmlns:a16="http://schemas.microsoft.com/office/drawing/2014/main" id="{E05D4D07-5FB3-4EC9-86F9-4E9D6220A1A1}"/>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62" name="Rechte verbindingslijn 161">
                <a:extLst>
                  <a:ext uri="{FF2B5EF4-FFF2-40B4-BE49-F238E27FC236}">
                    <a16:creationId xmlns:a16="http://schemas.microsoft.com/office/drawing/2014/main" id="{C5897805-9BF7-466B-90B4-122E11DA9C89}"/>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67" name="Rechthoek 66">
              <a:extLst>
                <a:ext uri="{FF2B5EF4-FFF2-40B4-BE49-F238E27FC236}">
                  <a16:creationId xmlns:a16="http://schemas.microsoft.com/office/drawing/2014/main" id="{8A2936BC-0D2F-4DEC-9A36-D49BB4790B8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image</a:t>
              </a:r>
            </a:p>
          </p:txBody>
        </p:sp>
        <p:sp>
          <p:nvSpPr>
            <p:cNvPr id="69" name="Ovaal 68">
              <a:extLst>
                <a:ext uri="{FF2B5EF4-FFF2-40B4-BE49-F238E27FC236}">
                  <a16:creationId xmlns:a16="http://schemas.microsoft.com/office/drawing/2014/main" id="{D8479DE8-58D3-4BD6-8B33-1D342945635A}"/>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70" name="Rechte verbindingslijn 69">
              <a:extLst>
                <a:ext uri="{FF2B5EF4-FFF2-40B4-BE49-F238E27FC236}">
                  <a16:creationId xmlns:a16="http://schemas.microsoft.com/office/drawing/2014/main" id="{F68F612D-E2FE-438B-AF6C-D650A11D6173}"/>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71" name="Rechte verbindingslijn 70">
              <a:extLst>
                <a:ext uri="{FF2B5EF4-FFF2-40B4-BE49-F238E27FC236}">
                  <a16:creationId xmlns:a16="http://schemas.microsoft.com/office/drawing/2014/main" id="{1719104B-BFD6-4F99-ACB0-76A6B91F6BF1}"/>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72" name="Rechthoek 71">
              <a:extLst>
                <a:ext uri="{FF2B5EF4-FFF2-40B4-BE49-F238E27FC236}">
                  <a16:creationId xmlns:a16="http://schemas.microsoft.com/office/drawing/2014/main" id="{6A76C2CE-5F20-4EB2-9A6F-65D70EA662D3}"/>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image using the 'Delete' button. Click on the icon to insert a new image.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73" name="Rechte verbindingslijn 72">
              <a:extLst>
                <a:ext uri="{FF2B5EF4-FFF2-40B4-BE49-F238E27FC236}">
                  <a16:creationId xmlns:a16="http://schemas.microsoft.com/office/drawing/2014/main" id="{B642726B-5625-41A3-97FD-51B3ADC166E2}"/>
                </a:ext>
              </a:extLst>
            </p:cNvPr>
            <p:cNvCxnSpPr>
              <a:cxnSpLocks/>
            </p:cNvCxnSpPr>
            <p:nvPr userDrawn="1"/>
          </p:nvCxnSpPr>
          <p:spPr>
            <a:xfrm>
              <a:off x="12397261" y="5688413"/>
              <a:ext cx="3178017" cy="0"/>
            </a:xfrm>
            <a:prstGeom prst="line">
              <a:avLst/>
            </a:prstGeom>
            <a:noFill/>
            <a:ln w="3175" cap="flat" cmpd="sng" algn="ctr">
              <a:solidFill>
                <a:schemeClr val="accent1"/>
              </a:solidFill>
              <a:prstDash val="solid"/>
            </a:ln>
            <a:effectLst/>
          </p:spPr>
        </p:cxnSp>
        <p:sp>
          <p:nvSpPr>
            <p:cNvPr id="75" name="Ovaal 74">
              <a:extLst>
                <a:ext uri="{FF2B5EF4-FFF2-40B4-BE49-F238E27FC236}">
                  <a16:creationId xmlns:a16="http://schemas.microsoft.com/office/drawing/2014/main" id="{6A1D5F81-2CCD-4841-A8BC-C55424790FDA}"/>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76" name="Rechthoek 75">
              <a:extLst>
                <a:ext uri="{FF2B5EF4-FFF2-40B4-BE49-F238E27FC236}">
                  <a16:creationId xmlns:a16="http://schemas.microsoft.com/office/drawing/2014/main" id="{51DEED6B-8A75-4CCC-B153-B4C182E02F93}"/>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rPr>
                <a:t>Select the desired image</a:t>
              </a:r>
              <a:br/>
              <a:r>
                <a:rPr kumimoji="0" lang="en-GB" sz="1100" b="0" i="0" u="none" strike="noStrike" kern="0" cap="none" spc="0" normalizeH="0" baseline="0" noProof="0">
                  <a:ln>
                    <a:noFill/>
                  </a:ln>
                  <a:solidFill>
                    <a:srgbClr val="000000"/>
                  </a:solidFill>
                  <a:effectLst/>
                  <a:uLnTx/>
                  <a:uFillTx/>
                  <a:latin typeface="+mn-lt"/>
                </a:rPr>
                <a:t>and click on 'Insert'.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7" name="Groep 76">
              <a:extLst>
                <a:ext uri="{FF2B5EF4-FFF2-40B4-BE49-F238E27FC236}">
                  <a16:creationId xmlns:a16="http://schemas.microsoft.com/office/drawing/2014/main" id="{39404035-A07A-4071-8C0F-8FC1846C53EC}"/>
                </a:ext>
              </a:extLst>
            </p:cNvPr>
            <p:cNvGrpSpPr/>
            <p:nvPr userDrawn="1"/>
          </p:nvGrpSpPr>
          <p:grpSpPr>
            <a:xfrm>
              <a:off x="12757282" y="2184550"/>
              <a:ext cx="825500" cy="209550"/>
              <a:chOff x="13504624" y="2482850"/>
              <a:chExt cx="825500" cy="209550"/>
            </a:xfrm>
          </p:grpSpPr>
          <p:sp>
            <p:nvSpPr>
              <p:cNvPr id="157" name="Rechthoek 156">
                <a:extLst>
                  <a:ext uri="{FF2B5EF4-FFF2-40B4-BE49-F238E27FC236}">
                    <a16:creationId xmlns:a16="http://schemas.microsoft.com/office/drawing/2014/main" id="{B9FCAFAF-FDFA-45FE-8FB4-A95BFDF2CA0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rPr>
                  <a:t>Insert</a:t>
                </a:r>
              </a:p>
            </p:txBody>
          </p:sp>
          <p:cxnSp>
            <p:nvCxnSpPr>
              <p:cNvPr id="158" name="Rechte verbindingslijn 157">
                <a:extLst>
                  <a:ext uri="{FF2B5EF4-FFF2-40B4-BE49-F238E27FC236}">
                    <a16:creationId xmlns:a16="http://schemas.microsoft.com/office/drawing/2014/main" id="{937B9EA0-1740-4175-BB87-E60F9BF3440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9" name="Gelijkbenige driehoek 158">
                <a:extLst>
                  <a:ext uri="{FF2B5EF4-FFF2-40B4-BE49-F238E27FC236}">
                    <a16:creationId xmlns:a16="http://schemas.microsoft.com/office/drawing/2014/main" id="{AD5D6E17-3679-4ECD-BB9A-094F5E0E717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78" name="Groep 77">
              <a:extLst>
                <a:ext uri="{FF2B5EF4-FFF2-40B4-BE49-F238E27FC236}">
                  <a16:creationId xmlns:a16="http://schemas.microsoft.com/office/drawing/2014/main" id="{31D6A9A0-2C04-45EC-9FC9-53A66589F59A}"/>
                </a:ext>
              </a:extLst>
            </p:cNvPr>
            <p:cNvGrpSpPr/>
            <p:nvPr userDrawn="1"/>
          </p:nvGrpSpPr>
          <p:grpSpPr>
            <a:xfrm>
              <a:off x="12757282" y="1141626"/>
              <a:ext cx="294789" cy="318834"/>
              <a:chOff x="14466489" y="1001522"/>
              <a:chExt cx="290627" cy="314333"/>
            </a:xfrm>
          </p:grpSpPr>
          <p:sp>
            <p:nvSpPr>
              <p:cNvPr id="151" name="Rechthoek 150">
                <a:extLst>
                  <a:ext uri="{FF2B5EF4-FFF2-40B4-BE49-F238E27FC236}">
                    <a16:creationId xmlns:a16="http://schemas.microsoft.com/office/drawing/2014/main" id="{7537D14E-3145-41AA-8BA6-E2DA4792DAB5}"/>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52" name="Ovaal 151">
                <a:extLst>
                  <a:ext uri="{FF2B5EF4-FFF2-40B4-BE49-F238E27FC236}">
                    <a16:creationId xmlns:a16="http://schemas.microsoft.com/office/drawing/2014/main" id="{5A063F0D-3016-4D67-A80E-A2ACE05C76A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53" name="Vrije vorm: vorm 152">
                <a:extLst>
                  <a:ext uri="{FF2B5EF4-FFF2-40B4-BE49-F238E27FC236}">
                    <a16:creationId xmlns:a16="http://schemas.microsoft.com/office/drawing/2014/main" id="{B6672389-7339-4818-917A-210CB31A785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54" name="Rechthoek: afgeronde hoeken 153">
                <a:extLst>
                  <a:ext uri="{FF2B5EF4-FFF2-40B4-BE49-F238E27FC236}">
                    <a16:creationId xmlns:a16="http://schemas.microsoft.com/office/drawing/2014/main" id="{CC87DF75-C992-4B02-97F4-10B66F4FCBB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55" name="Rechte verbindingslijn 154">
                <a:extLst>
                  <a:ext uri="{FF2B5EF4-FFF2-40B4-BE49-F238E27FC236}">
                    <a16:creationId xmlns:a16="http://schemas.microsoft.com/office/drawing/2014/main" id="{A594B960-EC39-48A1-BD3B-8BDE1CEA55D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Rechte verbindingslijn 155">
                <a:extLst>
                  <a:ext uri="{FF2B5EF4-FFF2-40B4-BE49-F238E27FC236}">
                    <a16:creationId xmlns:a16="http://schemas.microsoft.com/office/drawing/2014/main" id="{29E4933F-B681-40E9-81E6-4BFE50351C8B}"/>
                  </a:ext>
                </a:extLst>
              </p:cNvPr>
              <p:cNvCxnSpPr>
                <a:cxnSpLocks/>
                <a:stCxn id="15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9" name="Ovaal 78">
              <a:extLst>
                <a:ext uri="{FF2B5EF4-FFF2-40B4-BE49-F238E27FC236}">
                  <a16:creationId xmlns:a16="http://schemas.microsoft.com/office/drawing/2014/main" id="{95ADBB4B-DB43-4B95-BBB1-4EF78D913B23}"/>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3</a:t>
              </a:r>
            </a:p>
          </p:txBody>
        </p:sp>
        <p:sp>
          <p:nvSpPr>
            <p:cNvPr id="80" name="Rechthoek 79">
              <a:extLst>
                <a:ext uri="{FF2B5EF4-FFF2-40B4-BE49-F238E27FC236}">
                  <a16:creationId xmlns:a16="http://schemas.microsoft.com/office/drawing/2014/main" id="{28504821-72A2-4CEA-9D50-70679CC2C0B7}"/>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Right-click on the image and select 'Send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82" name="Rechte verbindingslijn 81">
              <a:extLst>
                <a:ext uri="{FF2B5EF4-FFF2-40B4-BE49-F238E27FC236}">
                  <a16:creationId xmlns:a16="http://schemas.microsoft.com/office/drawing/2014/main" id="{240EAD0F-2F2B-4096-9FD4-D4694C040511}"/>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83" name="Groep 82">
              <a:extLst>
                <a:ext uri="{FF2B5EF4-FFF2-40B4-BE49-F238E27FC236}">
                  <a16:creationId xmlns:a16="http://schemas.microsoft.com/office/drawing/2014/main" id="{21918E90-E0C4-4A19-B70F-77772F93CCCE}"/>
                </a:ext>
              </a:extLst>
            </p:cNvPr>
            <p:cNvGrpSpPr/>
            <p:nvPr userDrawn="1"/>
          </p:nvGrpSpPr>
          <p:grpSpPr>
            <a:xfrm>
              <a:off x="12757282" y="4967075"/>
              <a:ext cx="1499406" cy="580946"/>
              <a:chOff x="12757283" y="3120781"/>
              <a:chExt cx="1499406" cy="580946"/>
            </a:xfrm>
          </p:grpSpPr>
          <p:sp>
            <p:nvSpPr>
              <p:cNvPr id="137" name="Rechthoek 136">
                <a:extLst>
                  <a:ext uri="{FF2B5EF4-FFF2-40B4-BE49-F238E27FC236}">
                    <a16:creationId xmlns:a16="http://schemas.microsoft.com/office/drawing/2014/main" id="{C505D121-7242-4280-A811-F9654B7259E3}"/>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38" name="Rechthoek 137">
                <a:extLst>
                  <a:ext uri="{FF2B5EF4-FFF2-40B4-BE49-F238E27FC236}">
                    <a16:creationId xmlns:a16="http://schemas.microsoft.com/office/drawing/2014/main" id="{9E207B54-A356-463F-BDD8-988B2933314B}"/>
                  </a:ext>
                </a:extLst>
              </p:cNvPr>
              <p:cNvSpPr/>
              <p:nvPr userDrawn="1"/>
            </p:nvSpPr>
            <p:spPr>
              <a:xfrm>
                <a:off x="12761843" y="314642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700" b="1" noProof="0">
                  <a:solidFill>
                    <a:schemeClr val="tx1"/>
                  </a:solidFill>
                </a:endParaRPr>
              </a:p>
            </p:txBody>
          </p:sp>
          <p:sp>
            <p:nvSpPr>
              <p:cNvPr id="139" name="Tekstvak 138">
                <a:extLst>
                  <a:ext uri="{FF2B5EF4-FFF2-40B4-BE49-F238E27FC236}">
                    <a16:creationId xmlns:a16="http://schemas.microsoft.com/office/drawing/2014/main" id="{030C3FAC-57AC-41A4-B754-252703D57B58}"/>
                  </a:ext>
                </a:extLst>
              </p:cNvPr>
              <p:cNvSpPr txBox="1"/>
              <p:nvPr userDrawn="1"/>
            </p:nvSpPr>
            <p:spPr>
              <a:xfrm>
                <a:off x="12997648" y="317347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40" name="Tekstvak 139">
                <a:extLst>
                  <a:ext uri="{FF2B5EF4-FFF2-40B4-BE49-F238E27FC236}">
                    <a16:creationId xmlns:a16="http://schemas.microsoft.com/office/drawing/2014/main" id="{5C11FAC4-4C9D-4DED-B58C-8B3C3878D53D}"/>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Send to Back</a:t>
                </a:r>
              </a:p>
            </p:txBody>
          </p:sp>
          <p:pic>
            <p:nvPicPr>
              <p:cNvPr id="141" name="Picture 3">
                <a:extLst>
                  <a:ext uri="{FF2B5EF4-FFF2-40B4-BE49-F238E27FC236}">
                    <a16:creationId xmlns:a16="http://schemas.microsoft.com/office/drawing/2014/main" id="{05F88D51-A991-4386-ADA4-11EDA59DD8E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24386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 name="Gelijkbenige driehoek 141">
                <a:extLst>
                  <a:ext uri="{FF2B5EF4-FFF2-40B4-BE49-F238E27FC236}">
                    <a16:creationId xmlns:a16="http://schemas.microsoft.com/office/drawing/2014/main" id="{8DE089DD-599B-460B-9DAE-D75E57CA5E25}"/>
                  </a:ext>
                </a:extLst>
              </p:cNvPr>
              <p:cNvSpPr/>
              <p:nvPr userDrawn="1"/>
            </p:nvSpPr>
            <p:spPr>
              <a:xfrm rot="5400000">
                <a:off x="14094210" y="32441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43" name="Groep 142">
                <a:extLst>
                  <a:ext uri="{FF2B5EF4-FFF2-40B4-BE49-F238E27FC236}">
                    <a16:creationId xmlns:a16="http://schemas.microsoft.com/office/drawing/2014/main" id="{A5951D05-6D0B-4634-A3CD-03C4848054FA}"/>
                  </a:ext>
                </a:extLst>
              </p:cNvPr>
              <p:cNvGrpSpPr/>
              <p:nvPr userDrawn="1"/>
            </p:nvGrpSpPr>
            <p:grpSpPr>
              <a:xfrm>
                <a:off x="12822311" y="3178534"/>
                <a:ext cx="182309" cy="163794"/>
                <a:chOff x="12832541" y="3162395"/>
                <a:chExt cx="219532" cy="197236"/>
              </a:xfrm>
            </p:grpSpPr>
            <p:sp>
              <p:nvSpPr>
                <p:cNvPr id="148" name="Rechthoek 147">
                  <a:extLst>
                    <a:ext uri="{FF2B5EF4-FFF2-40B4-BE49-F238E27FC236}">
                      <a16:creationId xmlns:a16="http://schemas.microsoft.com/office/drawing/2014/main" id="{07BDD439-596B-4C5D-A74F-A713FEB706E9}"/>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9" name="Rechthoek 148">
                  <a:extLst>
                    <a:ext uri="{FF2B5EF4-FFF2-40B4-BE49-F238E27FC236}">
                      <a16:creationId xmlns:a16="http://schemas.microsoft.com/office/drawing/2014/main" id="{3981B1DD-F789-4EA5-B4C6-9CEFC733AEC2}"/>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0" name="Rechthoek 149">
                  <a:extLst>
                    <a:ext uri="{FF2B5EF4-FFF2-40B4-BE49-F238E27FC236}">
                      <a16:creationId xmlns:a16="http://schemas.microsoft.com/office/drawing/2014/main" id="{842F42B4-4878-410D-904A-E73DA089926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44" name="Groep 143">
                <a:extLst>
                  <a:ext uri="{FF2B5EF4-FFF2-40B4-BE49-F238E27FC236}">
                    <a16:creationId xmlns:a16="http://schemas.microsoft.com/office/drawing/2014/main" id="{4E12BE22-FB15-497E-9873-919D343F0EBF}"/>
                  </a:ext>
                </a:extLst>
              </p:cNvPr>
              <p:cNvGrpSpPr/>
              <p:nvPr userDrawn="1"/>
            </p:nvGrpSpPr>
            <p:grpSpPr>
              <a:xfrm>
                <a:off x="12822311" y="3480352"/>
                <a:ext cx="182309" cy="163794"/>
                <a:chOff x="12832541" y="3162395"/>
                <a:chExt cx="219532" cy="197236"/>
              </a:xfrm>
            </p:grpSpPr>
            <p:sp>
              <p:nvSpPr>
                <p:cNvPr id="145" name="Rechthoek 144">
                  <a:extLst>
                    <a:ext uri="{FF2B5EF4-FFF2-40B4-BE49-F238E27FC236}">
                      <a16:creationId xmlns:a16="http://schemas.microsoft.com/office/drawing/2014/main" id="{041B8852-528A-4DE0-90D1-89383BC87B3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6" name="Rechthoek 145">
                  <a:extLst>
                    <a:ext uri="{FF2B5EF4-FFF2-40B4-BE49-F238E27FC236}">
                      <a16:creationId xmlns:a16="http://schemas.microsoft.com/office/drawing/2014/main" id="{DA209949-23BB-4725-8472-A7C4CE10DDFB}"/>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7" name="Rechthoek 146">
                  <a:extLst>
                    <a:ext uri="{FF2B5EF4-FFF2-40B4-BE49-F238E27FC236}">
                      <a16:creationId xmlns:a16="http://schemas.microsoft.com/office/drawing/2014/main" id="{C024A17F-57DA-4CE8-8CFB-620696FBEB80}"/>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sp>
          <p:nvSpPr>
            <p:cNvPr id="84" name="Ovaal 83">
              <a:extLst>
                <a:ext uri="{FF2B5EF4-FFF2-40B4-BE49-F238E27FC236}">
                  <a16:creationId xmlns:a16="http://schemas.microsoft.com/office/drawing/2014/main" id="{6B404E5B-A21A-48CD-9633-E950FE14BC16}"/>
                </a:ext>
              </a:extLst>
            </p:cNvPr>
            <p:cNvSpPr/>
            <p:nvPr userDrawn="1"/>
          </p:nvSpPr>
          <p:spPr>
            <a:xfrm>
              <a:off x="12391601" y="40276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4</a:t>
              </a:r>
            </a:p>
          </p:txBody>
        </p:sp>
        <p:sp>
          <p:nvSpPr>
            <p:cNvPr id="85" name="Rechthoek 84">
              <a:extLst>
                <a:ext uri="{FF2B5EF4-FFF2-40B4-BE49-F238E27FC236}">
                  <a16:creationId xmlns:a16="http://schemas.microsoft.com/office/drawing/2014/main" id="{3BD891F5-8C9E-4D5F-9723-D81EB874E023}"/>
                </a:ext>
              </a:extLst>
            </p:cNvPr>
            <p:cNvSpPr/>
            <p:nvPr userDrawn="1"/>
          </p:nvSpPr>
          <p:spPr>
            <a:xfrm>
              <a:off x="12757283" y="4093714"/>
              <a:ext cx="2817996" cy="62865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Is the insertion window behind the orange line? If so, right-click and select  </a:t>
              </a:r>
              <a:br/>
              <a:r>
                <a:rPr kumimoji="0" lang="en-GB" sz="1100" b="0" i="0" u="none" strike="noStrike" kern="0" cap="none" spc="0" normalizeH="0" baseline="0" noProof="0" dirty="0">
                  <a:ln>
                    <a:noFill/>
                  </a:ln>
                  <a:solidFill>
                    <a:srgbClr val="000000"/>
                  </a:solidFill>
                  <a:effectLst/>
                  <a:uLnTx/>
                  <a:uFillTx/>
                  <a:latin typeface="+mn-lt"/>
                </a:rPr>
                <a:t>'Bring to Front' to bring it </a:t>
              </a:r>
              <a:br/>
              <a:r>
                <a:rPr kumimoji="0" lang="en-GB" sz="1100" b="0" i="0" u="none" strike="noStrike" kern="0" cap="none" spc="0" normalizeH="0" baseline="0" noProof="0" dirty="0">
                  <a:ln>
                    <a:noFill/>
                  </a:ln>
                  <a:solidFill>
                    <a:srgbClr val="000000"/>
                  </a:solidFill>
                  <a:effectLst/>
                  <a:uLnTx/>
                  <a:uFillTx/>
                  <a:latin typeface="+mn-lt"/>
                </a:rPr>
                <a:t>forwards. After insertion, click on </a:t>
              </a:r>
              <a:br/>
              <a:r>
                <a:rPr kumimoji="0" lang="en-GB" sz="1100" b="0" i="0" u="none" strike="noStrike" kern="0" cap="none" spc="0" normalizeH="0" baseline="0" noProof="0" dirty="0">
                  <a:ln>
                    <a:noFill/>
                  </a:ln>
                  <a:solidFill>
                    <a:srgbClr val="000000"/>
                  </a:solidFill>
                  <a:effectLst/>
                  <a:uLnTx/>
                  <a:uFillTx/>
                  <a:latin typeface="+mn-lt"/>
                </a:rPr>
                <a:t>'Send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35" name="Rechte verbindingslijn 134">
              <a:extLst>
                <a:ext uri="{FF2B5EF4-FFF2-40B4-BE49-F238E27FC236}">
                  <a16:creationId xmlns:a16="http://schemas.microsoft.com/office/drawing/2014/main" id="{A8CAD07D-6BEC-4525-A385-59CA6FD1ACC3}"/>
                </a:ext>
              </a:extLst>
            </p:cNvPr>
            <p:cNvCxnSpPr>
              <a:cxnSpLocks/>
            </p:cNvCxnSpPr>
            <p:nvPr userDrawn="1"/>
          </p:nvCxnSpPr>
          <p:spPr>
            <a:xfrm>
              <a:off x="12397261" y="3909489"/>
              <a:ext cx="3178017" cy="0"/>
            </a:xfrm>
            <a:prstGeom prst="line">
              <a:avLst/>
            </a:prstGeom>
            <a:noFill/>
            <a:ln w="3175" cap="flat" cmpd="sng" algn="ctr">
              <a:solidFill>
                <a:schemeClr val="accent1"/>
              </a:solidFill>
              <a:prstDash val="solid"/>
            </a:ln>
            <a:effectLst/>
          </p:spPr>
        </p:cxnSp>
      </p:grpSp>
      <p:sp>
        <p:nvSpPr>
          <p:cNvPr id="74" name="logo">
            <a:extLst>
              <a:ext uri="{FF2B5EF4-FFF2-40B4-BE49-F238E27FC236}">
                <a16:creationId xmlns:a16="http://schemas.microsoft.com/office/drawing/2014/main" id="{458ED21E-36CB-428F-A21D-04589AFD8EE0}"/>
              </a:ext>
            </a:extLst>
          </p:cNvPr>
          <p:cNvSpPr>
            <a:spLocks noGrp="1"/>
          </p:cNvSpPr>
          <p:nvPr>
            <p:ph type="body" sz="quarter" idx="64" hasCustomPrompt="1"/>
          </p:nvPr>
        </p:nvSpPr>
        <p:spPr>
          <a:xfrm>
            <a:off x="10691963" y="5852007"/>
            <a:ext cx="991742" cy="486603"/>
          </a:xfrm>
          <a:blipFill>
            <a:blip r:embed="rId3"/>
            <a:srcRect/>
            <a:stretch>
              <a:fillRect l="1580" r="1580"/>
            </a:stretch>
          </a:blipFill>
        </p:spPr>
        <p:txBody>
          <a:bodyPr anchor="t"/>
          <a:lstStyle>
            <a:lvl1pPr marL="0" indent="0" algn="ctr">
              <a:lnSpc>
                <a:spcPct val="80000"/>
              </a:lnSpc>
              <a:buNone/>
              <a:defRPr sz="1600" b="0">
                <a:solidFill>
                  <a:schemeClr val="tx1"/>
                </a:solidFill>
                <a:effectLst/>
                <a:latin typeface="+mj-lt"/>
              </a:defRPr>
            </a:lvl1pPr>
          </a:lstStyle>
          <a:p>
            <a:pPr lvl="0"/>
            <a:r>
              <a:rPr lang="en-US" dirty="0"/>
              <a:t>  </a:t>
            </a:r>
          </a:p>
        </p:txBody>
      </p:sp>
      <p:sp>
        <p:nvSpPr>
          <p:cNvPr id="5" name="Tijdelijke aanduiding voor tekst 4">
            <a:extLst>
              <a:ext uri="{FF2B5EF4-FFF2-40B4-BE49-F238E27FC236}">
                <a16:creationId xmlns:a16="http://schemas.microsoft.com/office/drawing/2014/main" id="{7AF0307D-613D-4A4A-87F3-837BD313BCE6}"/>
              </a:ext>
            </a:extLst>
          </p:cNvPr>
          <p:cNvSpPr>
            <a:spLocks noGrp="1"/>
          </p:cNvSpPr>
          <p:nvPr>
            <p:ph type="body" sz="quarter" idx="65" hasCustomPrompt="1"/>
          </p:nvPr>
        </p:nvSpPr>
        <p:spPr>
          <a:xfrm>
            <a:off x="820498" y="824593"/>
            <a:ext cx="4448188" cy="5233988"/>
          </a:xfrm>
          <a:prstGeom prst="roundRect">
            <a:avLst>
              <a:gd name="adj" fmla="val 3255"/>
            </a:avLst>
          </a:prstGeom>
          <a:solidFill>
            <a:schemeClr val="bg1">
              <a:alpha val="70000"/>
            </a:schemeClr>
          </a:solidFill>
          <a:ln w="12700">
            <a:noFill/>
          </a:ln>
        </p:spPr>
        <p:txBody>
          <a:bodyPr lIns="180000" tIns="252000" rIns="180000" bIns="252000" anchor="ctr" anchorCtr="0"/>
          <a:lstStyle>
            <a:lvl1pPr marL="0" indent="0" algn="ctr">
              <a:buFont typeface="Arial" panose="020B0604020202020204" pitchFamily="34" charset="0"/>
              <a:buNone/>
              <a:defRPr sz="4000" b="0">
                <a:solidFill>
                  <a:schemeClr val="tx1"/>
                </a:solidFill>
              </a:defRPr>
            </a:lvl1pPr>
            <a:lvl2pPr marL="0" indent="0" algn="ctr">
              <a:buFont typeface="Arial" panose="020B0604020202020204" pitchFamily="34" charset="0"/>
              <a:buNone/>
              <a:defRPr>
                <a:solidFill>
                  <a:schemeClr val="bg1"/>
                </a:solidFill>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marL="0" indent="0" algn="ctr">
              <a:buFont typeface="Arial" panose="020B0604020202020204" pitchFamily="34" charset="0"/>
              <a:buNone/>
              <a:defRPr>
                <a:solidFill>
                  <a:schemeClr val="bg1"/>
                </a:solidFill>
              </a:defRPr>
            </a:lvl5pPr>
          </a:lstStyle>
          <a:p>
            <a:pPr lvl="0"/>
            <a:r>
              <a:rPr lang="nl-NL" dirty="0"/>
              <a:t>‘’Plaats hier </a:t>
            </a:r>
            <a:br>
              <a:rPr lang="nl-NL" dirty="0"/>
            </a:br>
            <a:r>
              <a:rPr lang="nl-NL" dirty="0"/>
              <a:t>de citaat’’</a:t>
            </a:r>
          </a:p>
        </p:txBody>
      </p:sp>
      <p:sp>
        <p:nvSpPr>
          <p:cNvPr id="95" name="Tijdelijke aanduiding voor dianummer 5">
            <a:extLst>
              <a:ext uri="{FF2B5EF4-FFF2-40B4-BE49-F238E27FC236}">
                <a16:creationId xmlns:a16="http://schemas.microsoft.com/office/drawing/2014/main" id="{621E4A0F-D5B5-4E58-B6EA-4A7F4DFB61E7}"/>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18492317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7007893"/>
            <a:ext cx="3140325" cy="216909"/>
          </a:xfrm>
        </p:spPr>
        <p:txBody>
          <a:bodyPr/>
          <a:lstStyle/>
          <a:p>
            <a:fld id="{83364D3C-7064-4347-94A0-F2074AB9AB5B}"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7007893"/>
            <a:ext cx="6718797" cy="216909"/>
          </a:xfrm>
        </p:spPr>
        <p:txBody>
          <a:bodyPr/>
          <a:lstStyle/>
          <a:p>
            <a:r>
              <a:rPr lang="nl-NL"/>
              <a:t>&lt;Plaats hier je voettekst&gt;</a:t>
            </a:r>
          </a:p>
        </p:txBody>
      </p:sp>
      <p:sp>
        <p:nvSpPr>
          <p:cNvPr id="6" name="Tijdelijke aanduiding voor dianummer 5">
            <a:extLst>
              <a:ext uri="{FF2B5EF4-FFF2-40B4-BE49-F238E27FC236}">
                <a16:creationId xmlns:a16="http://schemas.microsoft.com/office/drawing/2014/main" id="{4D6B08DF-E31D-400F-9D49-014B2090B3C2}"/>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278050" y="-885712"/>
            <a:ext cx="1635934"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TITLE ONLY</a:t>
            </a:r>
          </a:p>
        </p:txBody>
      </p:sp>
      <p:pic>
        <p:nvPicPr>
          <p:cNvPr id="36" name="logo">
            <a:extLst>
              <a:ext uri="{FF2B5EF4-FFF2-40B4-BE49-F238E27FC236}">
                <a16:creationId xmlns:a16="http://schemas.microsoft.com/office/drawing/2014/main" id="{26B97214-EB17-4B4C-A83C-2409CD416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87093" y="6122145"/>
            <a:ext cx="952038" cy="482540"/>
          </a:xfrm>
          <a:prstGeom prst="rect">
            <a:avLst/>
          </a:prstGeom>
        </p:spPr>
      </p:pic>
      <p:grpSp>
        <p:nvGrpSpPr>
          <p:cNvPr id="38" name="GRID" hidden="1">
            <a:extLst>
              <a:ext uri="{FF2B5EF4-FFF2-40B4-BE49-F238E27FC236}">
                <a16:creationId xmlns:a16="http://schemas.microsoft.com/office/drawing/2014/main" id="{639A76BF-A163-4EFD-8CFF-4BFA25D0FEBC}"/>
              </a:ext>
            </a:extLst>
          </p:cNvPr>
          <p:cNvGrpSpPr/>
          <p:nvPr userDrawn="1"/>
        </p:nvGrpSpPr>
        <p:grpSpPr>
          <a:xfrm>
            <a:off x="0" y="0"/>
            <a:ext cx="12192000" cy="6858000"/>
            <a:chOff x="0" y="0"/>
            <a:chExt cx="12192000" cy="6858000"/>
          </a:xfrm>
        </p:grpSpPr>
        <p:sp>
          <p:nvSpPr>
            <p:cNvPr id="39" name="Rechthoek 38">
              <a:extLst>
                <a:ext uri="{FF2B5EF4-FFF2-40B4-BE49-F238E27FC236}">
                  <a16:creationId xmlns:a16="http://schemas.microsoft.com/office/drawing/2014/main" id="{D00E6290-8C9C-4F77-93B2-6502D3515E19}"/>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a:extLst>
                <a:ext uri="{FF2B5EF4-FFF2-40B4-BE49-F238E27FC236}">
                  <a16:creationId xmlns:a16="http://schemas.microsoft.com/office/drawing/2014/main" id="{2C27B0A1-76DD-46F5-91B4-0E59C6218A45}"/>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a:extLst>
                <a:ext uri="{FF2B5EF4-FFF2-40B4-BE49-F238E27FC236}">
                  <a16:creationId xmlns:a16="http://schemas.microsoft.com/office/drawing/2014/main" id="{FACD1F38-57BF-4C6E-9241-DE4C2D895E41}"/>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Rechthoek 41">
              <a:extLst>
                <a:ext uri="{FF2B5EF4-FFF2-40B4-BE49-F238E27FC236}">
                  <a16:creationId xmlns:a16="http://schemas.microsoft.com/office/drawing/2014/main" id="{589FA1D8-466C-4112-ADD7-5B535CDFB777}"/>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Rechthoek 42">
              <a:extLst>
                <a:ext uri="{FF2B5EF4-FFF2-40B4-BE49-F238E27FC236}">
                  <a16:creationId xmlns:a16="http://schemas.microsoft.com/office/drawing/2014/main" id="{3FD6F558-5E20-4BB5-8466-ABF62A84CBDE}"/>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Rechthoek 43">
              <a:extLst>
                <a:ext uri="{FF2B5EF4-FFF2-40B4-BE49-F238E27FC236}">
                  <a16:creationId xmlns:a16="http://schemas.microsoft.com/office/drawing/2014/main" id="{D167014A-79D1-475C-B572-0DD0EBEA4FC8}"/>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a:extLst>
                <a:ext uri="{FF2B5EF4-FFF2-40B4-BE49-F238E27FC236}">
                  <a16:creationId xmlns:a16="http://schemas.microsoft.com/office/drawing/2014/main" id="{5310A694-C177-48B0-9637-F7F43795911E}"/>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a:extLst>
                <a:ext uri="{FF2B5EF4-FFF2-40B4-BE49-F238E27FC236}">
                  <a16:creationId xmlns:a16="http://schemas.microsoft.com/office/drawing/2014/main" id="{244BF96B-7A55-44DD-A11B-2729D6D08EF7}"/>
                </a:ext>
              </a:extLst>
            </p:cNvPr>
            <p:cNvSpPr/>
            <p:nvPr userDrawn="1"/>
          </p:nvSpPr>
          <p:spPr>
            <a:xfrm>
              <a:off x="926910" y="6337267"/>
              <a:ext cx="1126509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hthoek 46">
              <a:extLst>
                <a:ext uri="{FF2B5EF4-FFF2-40B4-BE49-F238E27FC236}">
                  <a16:creationId xmlns:a16="http://schemas.microsoft.com/office/drawing/2014/main" id="{8CF30CC7-24F4-486B-BE5E-9178BF47AA80}"/>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a:extLst>
                <a:ext uri="{FF2B5EF4-FFF2-40B4-BE49-F238E27FC236}">
                  <a16:creationId xmlns:a16="http://schemas.microsoft.com/office/drawing/2014/main" id="{0D3D758D-F5D7-4981-9C91-0751CE0A3D76}"/>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hthoek 48">
              <a:extLst>
                <a:ext uri="{FF2B5EF4-FFF2-40B4-BE49-F238E27FC236}">
                  <a16:creationId xmlns:a16="http://schemas.microsoft.com/office/drawing/2014/main" id="{905494EE-D0BB-48C9-98FE-C0CE5007967B}"/>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hthoek 49">
              <a:extLst>
                <a:ext uri="{FF2B5EF4-FFF2-40B4-BE49-F238E27FC236}">
                  <a16:creationId xmlns:a16="http://schemas.microsoft.com/office/drawing/2014/main" id="{CF4AC7A3-CF6E-4270-A7DC-8EFDC6DBA286}"/>
                </a:ext>
              </a:extLst>
            </p:cNvPr>
            <p:cNvSpPr/>
            <p:nvPr userDrawn="1"/>
          </p:nvSpPr>
          <p:spPr>
            <a:xfrm>
              <a:off x="5964600"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51" name="Titel 1">
            <a:extLst>
              <a:ext uri="{FF2B5EF4-FFF2-40B4-BE49-F238E27FC236}">
                <a16:creationId xmlns:a16="http://schemas.microsoft.com/office/drawing/2014/main" id="{8EEC04D4-F0CA-43BD-BFB9-58F71B9D4F2E}"/>
              </a:ext>
            </a:extLst>
          </p:cNvPr>
          <p:cNvSpPr>
            <a:spLocks noGrp="1"/>
          </p:cNvSpPr>
          <p:nvPr>
            <p:ph type="title" hasCustomPrompt="1"/>
          </p:nvPr>
        </p:nvSpPr>
        <p:spPr>
          <a:xfrm>
            <a:off x="521863" y="272177"/>
            <a:ext cx="11146224" cy="600744"/>
          </a:xfrm>
        </p:spPr>
        <p:txBody>
          <a:bodyPr/>
          <a:lstStyle>
            <a:lvl1pPr>
              <a:defRPr/>
            </a:lvl1pPr>
          </a:lstStyle>
          <a:p>
            <a:r>
              <a:rPr lang="nl-NL" noProof="0" dirty="0"/>
              <a:t>Plaats hier je titel</a:t>
            </a:r>
            <a:endParaRPr lang="nl-NL" dirty="0"/>
          </a:p>
        </p:txBody>
      </p:sp>
      <p:sp>
        <p:nvSpPr>
          <p:cNvPr id="52" name="Onder balkje">
            <a:extLst>
              <a:ext uri="{FF2B5EF4-FFF2-40B4-BE49-F238E27FC236}">
                <a16:creationId xmlns:a16="http://schemas.microsoft.com/office/drawing/2014/main" id="{B2ACF3EC-2949-48DB-9FF3-371DCF605862}"/>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7787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ORSTELLEN">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6995151"/>
            <a:ext cx="3140325" cy="216909"/>
          </a:xfrm>
        </p:spPr>
        <p:txBody>
          <a:bodyPr/>
          <a:lstStyle/>
          <a:p>
            <a:fld id="{53EE96EE-7724-42F6-A3E5-18EEB734E169}"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6995151"/>
            <a:ext cx="7193507" cy="216909"/>
          </a:xfrm>
        </p:spPr>
        <p:txBody>
          <a:bodyPr/>
          <a:lstStyle/>
          <a:p>
            <a:r>
              <a:rPr lang="nl-NL" dirty="0"/>
              <a:t>&lt;Plaats hier je voettekst&gt;</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128974" y="-885712"/>
            <a:ext cx="1934093"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PRESENTATION</a:t>
            </a:r>
          </a:p>
        </p:txBody>
      </p:sp>
      <p:grpSp>
        <p:nvGrpSpPr>
          <p:cNvPr id="164" name="Instructie">
            <a:extLst>
              <a:ext uri="{FF2B5EF4-FFF2-40B4-BE49-F238E27FC236}">
                <a16:creationId xmlns:a16="http://schemas.microsoft.com/office/drawing/2014/main" id="{37026B65-6948-43CC-8024-F1D2036974B0}"/>
              </a:ext>
            </a:extLst>
          </p:cNvPr>
          <p:cNvGrpSpPr/>
          <p:nvPr userDrawn="1"/>
        </p:nvGrpSpPr>
        <p:grpSpPr>
          <a:xfrm>
            <a:off x="12391601" y="0"/>
            <a:ext cx="3389661" cy="4934293"/>
            <a:chOff x="12391601" y="0"/>
            <a:chExt cx="3389661" cy="4934293"/>
          </a:xfrm>
        </p:grpSpPr>
        <p:grpSp>
          <p:nvGrpSpPr>
            <p:cNvPr id="165" name="Groep 164">
              <a:extLst>
                <a:ext uri="{FF2B5EF4-FFF2-40B4-BE49-F238E27FC236}">
                  <a16:creationId xmlns:a16="http://schemas.microsoft.com/office/drawing/2014/main" id="{C9B20113-4759-48C1-9881-247CCBE98DD8}"/>
                </a:ext>
              </a:extLst>
            </p:cNvPr>
            <p:cNvGrpSpPr/>
            <p:nvPr userDrawn="1"/>
          </p:nvGrpSpPr>
          <p:grpSpPr>
            <a:xfrm>
              <a:off x="12757282" y="3250242"/>
              <a:ext cx="1499406" cy="678267"/>
              <a:chOff x="12757283" y="3120781"/>
              <a:chExt cx="1499406" cy="678267"/>
            </a:xfrm>
          </p:grpSpPr>
          <p:sp>
            <p:nvSpPr>
              <p:cNvPr id="192" name="Rechthoek 191">
                <a:extLst>
                  <a:ext uri="{FF2B5EF4-FFF2-40B4-BE49-F238E27FC236}">
                    <a16:creationId xmlns:a16="http://schemas.microsoft.com/office/drawing/2014/main" id="{70DE0F46-9A43-45A3-8280-BC629B8D4CC1}"/>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93" name="Rechthoek 192">
                <a:extLst>
                  <a:ext uri="{FF2B5EF4-FFF2-40B4-BE49-F238E27FC236}">
                    <a16:creationId xmlns:a16="http://schemas.microsoft.com/office/drawing/2014/main" id="{72B758CA-6448-4B27-B22A-73FD81A23156}"/>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94" name="Tekstvak 193">
                <a:extLst>
                  <a:ext uri="{FF2B5EF4-FFF2-40B4-BE49-F238E27FC236}">
                    <a16:creationId xmlns:a16="http://schemas.microsoft.com/office/drawing/2014/main" id="{59C2BBDD-97DB-440D-B3CB-54C597D3A0BD}"/>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95" name="Tekstvak 194">
                <a:extLst>
                  <a:ext uri="{FF2B5EF4-FFF2-40B4-BE49-F238E27FC236}">
                    <a16:creationId xmlns:a16="http://schemas.microsoft.com/office/drawing/2014/main" id="{771169D2-EFDC-4694-999E-2025DE9EE1BB}"/>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rPr>
                  <a:t>Send to Back</a:t>
                </a:r>
              </a:p>
            </p:txBody>
          </p:sp>
          <p:pic>
            <p:nvPicPr>
              <p:cNvPr id="196" name="Picture 3">
                <a:extLst>
                  <a:ext uri="{FF2B5EF4-FFF2-40B4-BE49-F238E27FC236}">
                    <a16:creationId xmlns:a16="http://schemas.microsoft.com/office/drawing/2014/main" id="{CEE1DA5C-2467-4252-BF64-A9345864D9D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7" name="Gelijkbenige driehoek 196">
                <a:extLst>
                  <a:ext uri="{FF2B5EF4-FFF2-40B4-BE49-F238E27FC236}">
                    <a16:creationId xmlns:a16="http://schemas.microsoft.com/office/drawing/2014/main" id="{2FBBEC4F-CD14-491C-B9AA-9B1D29FDF150}"/>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98" name="Groep 197">
                <a:extLst>
                  <a:ext uri="{FF2B5EF4-FFF2-40B4-BE49-F238E27FC236}">
                    <a16:creationId xmlns:a16="http://schemas.microsoft.com/office/drawing/2014/main" id="{F41E19F4-1ADB-48EB-B67D-27A2AF6F1D63}"/>
                  </a:ext>
                </a:extLst>
              </p:cNvPr>
              <p:cNvGrpSpPr/>
              <p:nvPr userDrawn="1"/>
            </p:nvGrpSpPr>
            <p:grpSpPr>
              <a:xfrm>
                <a:off x="12822311" y="3178534"/>
                <a:ext cx="182309" cy="163794"/>
                <a:chOff x="12832541" y="3162395"/>
                <a:chExt cx="219532" cy="197236"/>
              </a:xfrm>
            </p:grpSpPr>
            <p:sp>
              <p:nvSpPr>
                <p:cNvPr id="203" name="Rechthoek 202">
                  <a:extLst>
                    <a:ext uri="{FF2B5EF4-FFF2-40B4-BE49-F238E27FC236}">
                      <a16:creationId xmlns:a16="http://schemas.microsoft.com/office/drawing/2014/main" id="{D5FC398C-269A-49E8-8A64-64AABDADF7AA}"/>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4" name="Rechthoek 203">
                  <a:extLst>
                    <a:ext uri="{FF2B5EF4-FFF2-40B4-BE49-F238E27FC236}">
                      <a16:creationId xmlns:a16="http://schemas.microsoft.com/office/drawing/2014/main" id="{04ED29EE-FBE0-4481-BE52-B2AB359E877E}"/>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5" name="Rechthoek 204">
                  <a:extLst>
                    <a:ext uri="{FF2B5EF4-FFF2-40B4-BE49-F238E27FC236}">
                      <a16:creationId xmlns:a16="http://schemas.microsoft.com/office/drawing/2014/main" id="{D33C010D-13CC-40D2-989B-508ADF8E076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99" name="Groep 198">
                <a:extLst>
                  <a:ext uri="{FF2B5EF4-FFF2-40B4-BE49-F238E27FC236}">
                    <a16:creationId xmlns:a16="http://schemas.microsoft.com/office/drawing/2014/main" id="{C875A591-EBA0-45D6-870D-3BECA0D0F7B5}"/>
                  </a:ext>
                </a:extLst>
              </p:cNvPr>
              <p:cNvGrpSpPr/>
              <p:nvPr userDrawn="1"/>
            </p:nvGrpSpPr>
            <p:grpSpPr>
              <a:xfrm>
                <a:off x="12822311" y="3480352"/>
                <a:ext cx="182309" cy="163794"/>
                <a:chOff x="12832541" y="3162395"/>
                <a:chExt cx="219532" cy="197236"/>
              </a:xfrm>
            </p:grpSpPr>
            <p:sp>
              <p:nvSpPr>
                <p:cNvPr id="200" name="Rechthoek 199">
                  <a:extLst>
                    <a:ext uri="{FF2B5EF4-FFF2-40B4-BE49-F238E27FC236}">
                      <a16:creationId xmlns:a16="http://schemas.microsoft.com/office/drawing/2014/main" id="{ED9CEDED-7608-4099-B0F2-67CBCC83AE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1" name="Rechthoek 200">
                  <a:extLst>
                    <a:ext uri="{FF2B5EF4-FFF2-40B4-BE49-F238E27FC236}">
                      <a16:creationId xmlns:a16="http://schemas.microsoft.com/office/drawing/2014/main" id="{CCE29130-9E34-487F-9106-B5FDF5C21508}"/>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2" name="Rechthoek 201">
                  <a:extLst>
                    <a:ext uri="{FF2B5EF4-FFF2-40B4-BE49-F238E27FC236}">
                      <a16:creationId xmlns:a16="http://schemas.microsoft.com/office/drawing/2014/main" id="{2033FAF5-9A0C-4D5C-8A37-39CD78C82A83}"/>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nvGrpSpPr>
            <p:cNvPr id="166" name="Meer informatie">
              <a:extLst>
                <a:ext uri="{FF2B5EF4-FFF2-40B4-BE49-F238E27FC236}">
                  <a16:creationId xmlns:a16="http://schemas.microsoft.com/office/drawing/2014/main" id="{5526D891-AD8C-44F9-B187-13E5DCB2E139}"/>
                </a:ext>
              </a:extLst>
            </p:cNvPr>
            <p:cNvGrpSpPr/>
            <p:nvPr userDrawn="1"/>
          </p:nvGrpSpPr>
          <p:grpSpPr>
            <a:xfrm>
              <a:off x="12396764" y="4151020"/>
              <a:ext cx="3178515" cy="783273"/>
              <a:chOff x="-3741486" y="3386444"/>
              <a:chExt cx="3178515" cy="783273"/>
            </a:xfrm>
          </p:grpSpPr>
          <p:sp>
            <p:nvSpPr>
              <p:cNvPr id="189" name="Freeform 101">
                <a:extLst>
                  <a:ext uri="{FF2B5EF4-FFF2-40B4-BE49-F238E27FC236}">
                    <a16:creationId xmlns:a16="http://schemas.microsoft.com/office/drawing/2014/main" id="{59822D6C-2DC3-4442-8B3C-6AB767BA813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90" name="Rechthoek 189">
                <a:extLst>
                  <a:ext uri="{FF2B5EF4-FFF2-40B4-BE49-F238E27FC236}">
                    <a16:creationId xmlns:a16="http://schemas.microsoft.com/office/drawing/2014/main" id="{C017B7CB-D89E-4BF0-9B2B-E247BA82C30C}"/>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91" name="Rechte verbindingslijn 190">
                <a:extLst>
                  <a:ext uri="{FF2B5EF4-FFF2-40B4-BE49-F238E27FC236}">
                    <a16:creationId xmlns:a16="http://schemas.microsoft.com/office/drawing/2014/main" id="{2A731424-3861-43C3-84BC-130DD7142DE1}"/>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67" name="Rechthoek 166">
              <a:extLst>
                <a:ext uri="{FF2B5EF4-FFF2-40B4-BE49-F238E27FC236}">
                  <a16:creationId xmlns:a16="http://schemas.microsoft.com/office/drawing/2014/main" id="{1E86F7E8-EC7E-4A7E-A896-C02C792D470C}"/>
                </a:ext>
              </a:extLst>
            </p:cNvPr>
            <p:cNvSpPr/>
            <p:nvPr userDrawn="1"/>
          </p:nvSpPr>
          <p:spPr>
            <a:xfrm>
              <a:off x="12397262" y="0"/>
              <a:ext cx="3384000"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image</a:t>
              </a:r>
            </a:p>
          </p:txBody>
        </p:sp>
        <p:sp>
          <p:nvSpPr>
            <p:cNvPr id="168" name="Ovaal 167">
              <a:extLst>
                <a:ext uri="{FF2B5EF4-FFF2-40B4-BE49-F238E27FC236}">
                  <a16:creationId xmlns:a16="http://schemas.microsoft.com/office/drawing/2014/main" id="{28E9221C-8038-4B14-ACE9-D6013B120CB4}"/>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169" name="Rechte verbindingslijn 168">
              <a:extLst>
                <a:ext uri="{FF2B5EF4-FFF2-40B4-BE49-F238E27FC236}">
                  <a16:creationId xmlns:a16="http://schemas.microsoft.com/office/drawing/2014/main" id="{FE1259F2-AEF7-4D9F-AE3A-6934AB5C5D67}"/>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70" name="Rechte verbindingslijn 169">
              <a:extLst>
                <a:ext uri="{FF2B5EF4-FFF2-40B4-BE49-F238E27FC236}">
                  <a16:creationId xmlns:a16="http://schemas.microsoft.com/office/drawing/2014/main" id="{CEE20EEE-ED28-4052-A0AD-3A088A2B7352}"/>
                </a:ext>
              </a:extLst>
            </p:cNvPr>
            <p:cNvCxnSpPr>
              <a:cxnSpLocks/>
            </p:cNvCxnSpPr>
            <p:nvPr userDrawn="1"/>
          </p:nvCxnSpPr>
          <p:spPr>
            <a:xfrm>
              <a:off x="12397261" y="1728059"/>
              <a:ext cx="3178017" cy="0"/>
            </a:xfrm>
            <a:prstGeom prst="line">
              <a:avLst/>
            </a:prstGeom>
            <a:noFill/>
            <a:ln w="3175" cap="flat" cmpd="sng" algn="ctr">
              <a:solidFill>
                <a:schemeClr val="accent1"/>
              </a:solidFill>
              <a:prstDash val="solid"/>
            </a:ln>
            <a:effectLst/>
          </p:spPr>
        </p:cxnSp>
        <p:sp>
          <p:nvSpPr>
            <p:cNvPr id="171" name="Rechthoek 170">
              <a:extLst>
                <a:ext uri="{FF2B5EF4-FFF2-40B4-BE49-F238E27FC236}">
                  <a16:creationId xmlns:a16="http://schemas.microsoft.com/office/drawing/2014/main" id="{DFC1C346-65E6-4243-9117-B1B682C8F071}"/>
                </a:ext>
              </a:extLst>
            </p:cNvPr>
            <p:cNvSpPr/>
            <p:nvPr userDrawn="1"/>
          </p:nvSpPr>
          <p:spPr>
            <a:xfrm>
              <a:off x="12757282" y="432552"/>
              <a:ext cx="2817995" cy="7386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image using the 'Delete' button. Click on the icon to insert a new image.</a:t>
              </a:r>
              <a:b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72" name="Rechte verbindingslijn 171">
              <a:extLst>
                <a:ext uri="{FF2B5EF4-FFF2-40B4-BE49-F238E27FC236}">
                  <a16:creationId xmlns:a16="http://schemas.microsoft.com/office/drawing/2014/main" id="{AB8010CD-67EB-4078-9600-B83E44233637}"/>
                </a:ext>
              </a:extLst>
            </p:cNvPr>
            <p:cNvCxnSpPr>
              <a:cxnSpLocks/>
            </p:cNvCxnSpPr>
            <p:nvPr userDrawn="1"/>
          </p:nvCxnSpPr>
          <p:spPr>
            <a:xfrm>
              <a:off x="12397261" y="4033137"/>
              <a:ext cx="3178017" cy="0"/>
            </a:xfrm>
            <a:prstGeom prst="line">
              <a:avLst/>
            </a:prstGeom>
            <a:noFill/>
            <a:ln w="3175" cap="flat" cmpd="sng" algn="ctr">
              <a:solidFill>
                <a:schemeClr val="accent1"/>
              </a:solidFill>
              <a:prstDash val="solid"/>
            </a:ln>
            <a:effectLst/>
          </p:spPr>
        </p:cxnSp>
        <p:sp>
          <p:nvSpPr>
            <p:cNvPr id="173" name="Ovaal 172">
              <a:extLst>
                <a:ext uri="{FF2B5EF4-FFF2-40B4-BE49-F238E27FC236}">
                  <a16:creationId xmlns:a16="http://schemas.microsoft.com/office/drawing/2014/main" id="{595461CD-F1F7-4393-9666-BF029B65570F}"/>
                </a:ext>
              </a:extLst>
            </p:cNvPr>
            <p:cNvSpPr/>
            <p:nvPr userDrawn="1"/>
          </p:nvSpPr>
          <p:spPr>
            <a:xfrm>
              <a:off x="12391601" y="185652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174" name="Rechthoek 173">
              <a:extLst>
                <a:ext uri="{FF2B5EF4-FFF2-40B4-BE49-F238E27FC236}">
                  <a16:creationId xmlns:a16="http://schemas.microsoft.com/office/drawing/2014/main" id="{40FDAC91-C6BF-4FDE-A982-5EA89D20698D}"/>
                </a:ext>
              </a:extLst>
            </p:cNvPr>
            <p:cNvSpPr/>
            <p:nvPr userDrawn="1"/>
          </p:nvSpPr>
          <p:spPr>
            <a:xfrm>
              <a:off x="12757282" y="1922587"/>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rPr>
                <a:t>Select the desired image</a:t>
              </a:r>
              <a:br/>
              <a:r>
                <a:rPr kumimoji="0" lang="en-GB" sz="1100" b="0" i="0" u="none" strike="noStrike" kern="0" cap="none" spc="0" normalizeH="0" baseline="0" noProof="0">
                  <a:ln>
                    <a:noFill/>
                  </a:ln>
                  <a:solidFill>
                    <a:srgbClr val="000000"/>
                  </a:solidFill>
                  <a:effectLst/>
                  <a:uLnTx/>
                  <a:uFillTx/>
                  <a:latin typeface="+mn-lt"/>
                </a:rPr>
                <a:t>and click on 'Insert'.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75" name="Groep 174">
              <a:extLst>
                <a:ext uri="{FF2B5EF4-FFF2-40B4-BE49-F238E27FC236}">
                  <a16:creationId xmlns:a16="http://schemas.microsoft.com/office/drawing/2014/main" id="{58971AB1-AAD1-4B9D-A465-C72AE3198278}"/>
                </a:ext>
              </a:extLst>
            </p:cNvPr>
            <p:cNvGrpSpPr/>
            <p:nvPr userDrawn="1"/>
          </p:nvGrpSpPr>
          <p:grpSpPr>
            <a:xfrm>
              <a:off x="12757282" y="1291752"/>
              <a:ext cx="294789" cy="318834"/>
              <a:chOff x="14466489" y="1001522"/>
              <a:chExt cx="290627" cy="314333"/>
            </a:xfrm>
          </p:grpSpPr>
          <p:sp>
            <p:nvSpPr>
              <p:cNvPr id="183" name="Rechthoek 182">
                <a:extLst>
                  <a:ext uri="{FF2B5EF4-FFF2-40B4-BE49-F238E27FC236}">
                    <a16:creationId xmlns:a16="http://schemas.microsoft.com/office/drawing/2014/main" id="{B446B015-10CC-489B-8D8A-B269FA37F780}"/>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84" name="Ovaal 183">
                <a:extLst>
                  <a:ext uri="{FF2B5EF4-FFF2-40B4-BE49-F238E27FC236}">
                    <a16:creationId xmlns:a16="http://schemas.microsoft.com/office/drawing/2014/main" id="{BEC7E7E7-6D1E-452C-A973-0161B7FF3D0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85" name="Vrije vorm: vorm 184">
                <a:extLst>
                  <a:ext uri="{FF2B5EF4-FFF2-40B4-BE49-F238E27FC236}">
                    <a16:creationId xmlns:a16="http://schemas.microsoft.com/office/drawing/2014/main" id="{F476E58C-DA17-4829-9639-45B1E5C23737}"/>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86" name="Rechthoek: afgeronde hoeken 185">
                <a:extLst>
                  <a:ext uri="{FF2B5EF4-FFF2-40B4-BE49-F238E27FC236}">
                    <a16:creationId xmlns:a16="http://schemas.microsoft.com/office/drawing/2014/main" id="{1E88231B-ED42-41DF-9817-10466535CD5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87" name="Rechte verbindingslijn 186">
                <a:extLst>
                  <a:ext uri="{FF2B5EF4-FFF2-40B4-BE49-F238E27FC236}">
                    <a16:creationId xmlns:a16="http://schemas.microsoft.com/office/drawing/2014/main" id="{08D7C14C-0155-485C-BF6F-813CD9CA03E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Rechte verbindingslijn 187">
                <a:extLst>
                  <a:ext uri="{FF2B5EF4-FFF2-40B4-BE49-F238E27FC236}">
                    <a16:creationId xmlns:a16="http://schemas.microsoft.com/office/drawing/2014/main" id="{8EDE9A61-58F5-4B13-81DA-763FA00A2BA9}"/>
                  </a:ext>
                </a:extLst>
              </p:cNvPr>
              <p:cNvCxnSpPr>
                <a:cxnSpLocks/>
                <a:stCxn id="18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6" name="Ovaal 175">
              <a:extLst>
                <a:ext uri="{FF2B5EF4-FFF2-40B4-BE49-F238E27FC236}">
                  <a16:creationId xmlns:a16="http://schemas.microsoft.com/office/drawing/2014/main" id="{98693FD5-5435-465A-B94B-B97EA03C476E}"/>
                </a:ext>
              </a:extLst>
            </p:cNvPr>
            <p:cNvSpPr/>
            <p:nvPr userDrawn="1"/>
          </p:nvSpPr>
          <p:spPr>
            <a:xfrm>
              <a:off x="12391601" y="27680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3</a:t>
              </a:r>
            </a:p>
          </p:txBody>
        </p:sp>
        <p:sp>
          <p:nvSpPr>
            <p:cNvPr id="177" name="Rechthoek 176">
              <a:extLst>
                <a:ext uri="{FF2B5EF4-FFF2-40B4-BE49-F238E27FC236}">
                  <a16:creationId xmlns:a16="http://schemas.microsoft.com/office/drawing/2014/main" id="{4996E550-739C-44E7-BC89-8B6A974E3931}"/>
                </a:ext>
              </a:extLst>
            </p:cNvPr>
            <p:cNvSpPr/>
            <p:nvPr userDrawn="1"/>
          </p:nvSpPr>
          <p:spPr>
            <a:xfrm>
              <a:off x="12757283" y="2834141"/>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Right-click on the image and select 'Send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78" name="Rechte verbindingslijn 177">
              <a:extLst>
                <a:ext uri="{FF2B5EF4-FFF2-40B4-BE49-F238E27FC236}">
                  <a16:creationId xmlns:a16="http://schemas.microsoft.com/office/drawing/2014/main" id="{60CBD64B-9E24-4FA3-8AD0-F6F9D151F94E}"/>
                </a:ext>
              </a:extLst>
            </p:cNvPr>
            <p:cNvCxnSpPr>
              <a:cxnSpLocks/>
            </p:cNvCxnSpPr>
            <p:nvPr userDrawn="1"/>
          </p:nvCxnSpPr>
          <p:spPr>
            <a:xfrm>
              <a:off x="12397261" y="2649915"/>
              <a:ext cx="3178017" cy="0"/>
            </a:xfrm>
            <a:prstGeom prst="line">
              <a:avLst/>
            </a:prstGeom>
            <a:noFill/>
            <a:ln w="3175" cap="flat" cmpd="sng" algn="ctr">
              <a:solidFill>
                <a:schemeClr val="accent1"/>
              </a:solidFill>
              <a:prstDash val="solid"/>
            </a:ln>
            <a:effectLst/>
          </p:spPr>
        </p:cxnSp>
        <p:grpSp>
          <p:nvGrpSpPr>
            <p:cNvPr id="179" name="Groep 178">
              <a:extLst>
                <a:ext uri="{FF2B5EF4-FFF2-40B4-BE49-F238E27FC236}">
                  <a16:creationId xmlns:a16="http://schemas.microsoft.com/office/drawing/2014/main" id="{7683C293-9728-42E5-9ABE-07277D2DF1E8}"/>
                </a:ext>
              </a:extLst>
            </p:cNvPr>
            <p:cNvGrpSpPr/>
            <p:nvPr userDrawn="1"/>
          </p:nvGrpSpPr>
          <p:grpSpPr>
            <a:xfrm>
              <a:off x="12757282" y="2296644"/>
              <a:ext cx="825500" cy="209550"/>
              <a:chOff x="13504624" y="2444818"/>
              <a:chExt cx="825500" cy="209550"/>
            </a:xfrm>
          </p:grpSpPr>
          <p:sp>
            <p:nvSpPr>
              <p:cNvPr id="180" name="Rechthoek 179">
                <a:extLst>
                  <a:ext uri="{FF2B5EF4-FFF2-40B4-BE49-F238E27FC236}">
                    <a16:creationId xmlns:a16="http://schemas.microsoft.com/office/drawing/2014/main" id="{8D5780D4-F5E0-407B-963C-7404D8CC4966}"/>
                  </a:ext>
                </a:extLst>
              </p:cNvPr>
              <p:cNvSpPr/>
              <p:nvPr userDrawn="1"/>
            </p:nvSpPr>
            <p:spPr>
              <a:xfrm>
                <a:off x="13504624" y="2444818"/>
                <a:ext cx="825500" cy="209550"/>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dirty="0">
                    <a:solidFill>
                      <a:schemeClr val="tx1"/>
                    </a:solidFill>
                    <a:latin typeface="Arial" panose="020B0604020202020204" pitchFamily="34" charset="0"/>
                  </a:rPr>
                  <a:t>Insert</a:t>
                </a:r>
              </a:p>
            </p:txBody>
          </p:sp>
          <p:cxnSp>
            <p:nvCxnSpPr>
              <p:cNvPr id="181" name="Rechte verbindingslijn 180">
                <a:extLst>
                  <a:ext uri="{FF2B5EF4-FFF2-40B4-BE49-F238E27FC236}">
                    <a16:creationId xmlns:a16="http://schemas.microsoft.com/office/drawing/2014/main" id="{3F7F962C-6A38-48ED-A896-E0092FDF5886}"/>
                  </a:ext>
                </a:extLst>
              </p:cNvPr>
              <p:cNvCxnSpPr/>
              <p:nvPr userDrawn="1"/>
            </p:nvCxnSpPr>
            <p:spPr>
              <a:xfrm>
                <a:off x="14155269" y="2477218"/>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57C24AA2-E954-4575-9CA2-228AE45A5E70}"/>
                  </a:ext>
                </a:extLst>
              </p:cNvPr>
              <p:cNvSpPr/>
              <p:nvPr userDrawn="1"/>
            </p:nvSpPr>
            <p:spPr>
              <a:xfrm rot="10800000">
                <a:off x="14196089" y="2528872"/>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sp>
        <p:nvSpPr>
          <p:cNvPr id="206" name="foto">
            <a:extLst>
              <a:ext uri="{FF2B5EF4-FFF2-40B4-BE49-F238E27FC236}">
                <a16:creationId xmlns:a16="http://schemas.microsoft.com/office/drawing/2014/main" id="{CB6B8576-11F8-41EC-8333-F7B206A9E57C}"/>
              </a:ext>
            </a:extLst>
          </p:cNvPr>
          <p:cNvSpPr>
            <a:spLocks noGrp="1"/>
          </p:cNvSpPr>
          <p:nvPr>
            <p:ph type="pic" sz="quarter" idx="14" hasCustomPrompt="1"/>
          </p:nvPr>
        </p:nvSpPr>
        <p:spPr>
          <a:xfrm>
            <a:off x="525244" y="1388695"/>
            <a:ext cx="2602608" cy="2887574"/>
          </a:xfrm>
          <a:prstGeom prst="roundRect">
            <a:avLst>
              <a:gd name="adj" fmla="val 2713"/>
            </a:avLst>
          </a:prstGeom>
          <a:solidFill>
            <a:schemeClr val="bg1">
              <a:lumMod val="95000"/>
            </a:schemeClr>
          </a:solidFill>
        </p:spPr>
        <p:txBody>
          <a:bodyPr tIns="1620000" anchor="t"/>
          <a:lstStyle>
            <a:lvl1pPr marL="0" indent="0" algn="ctr">
              <a:spcBef>
                <a:spcPts val="0"/>
              </a:spcBef>
              <a:spcAft>
                <a:spcPts val="0"/>
              </a:spcAft>
              <a:buNone/>
              <a:defRPr sz="1050" b="1" baseline="0"/>
            </a:lvl1pPr>
          </a:lstStyle>
          <a:p>
            <a:r>
              <a:rPr lang="nl-NL" dirty="0"/>
              <a:t>Klik op onderstaand pictogram</a:t>
            </a:r>
            <a:br>
              <a:rPr lang="nl-NL" dirty="0"/>
            </a:br>
            <a:r>
              <a:rPr lang="nl-NL" dirty="0"/>
              <a:t>om een afbeelding in te voegen</a:t>
            </a:r>
          </a:p>
        </p:txBody>
      </p:sp>
      <p:sp>
        <p:nvSpPr>
          <p:cNvPr id="207" name="foto">
            <a:extLst>
              <a:ext uri="{FF2B5EF4-FFF2-40B4-BE49-F238E27FC236}">
                <a16:creationId xmlns:a16="http://schemas.microsoft.com/office/drawing/2014/main" id="{93B9B46A-56EE-4744-A5B8-9CD0C972CCD3}"/>
              </a:ext>
            </a:extLst>
          </p:cNvPr>
          <p:cNvSpPr>
            <a:spLocks noGrp="1"/>
          </p:cNvSpPr>
          <p:nvPr>
            <p:ph type="pic" sz="quarter" idx="56" hasCustomPrompt="1"/>
          </p:nvPr>
        </p:nvSpPr>
        <p:spPr>
          <a:xfrm>
            <a:off x="3377953" y="1388695"/>
            <a:ext cx="2602608" cy="2887574"/>
          </a:xfrm>
          <a:prstGeom prst="roundRect">
            <a:avLst>
              <a:gd name="adj" fmla="val 2713"/>
            </a:avLst>
          </a:prstGeom>
          <a:solidFill>
            <a:schemeClr val="bg1">
              <a:lumMod val="95000"/>
            </a:schemeClr>
          </a:solidFill>
        </p:spPr>
        <p:txBody>
          <a:bodyPr tIns="1620000" anchor="t"/>
          <a:lstStyle>
            <a:lvl1pPr marL="0" indent="0" algn="ctr">
              <a:spcBef>
                <a:spcPts val="0"/>
              </a:spcBef>
              <a:spcAft>
                <a:spcPts val="0"/>
              </a:spcAft>
              <a:buNone/>
              <a:defRPr sz="1050" b="1" baseline="0"/>
            </a:lvl1pPr>
          </a:lstStyle>
          <a:p>
            <a:r>
              <a:rPr lang="nl-NL" dirty="0"/>
              <a:t>Klik op onderstaand pictogram</a:t>
            </a:r>
            <a:br>
              <a:rPr lang="nl-NL" dirty="0"/>
            </a:br>
            <a:r>
              <a:rPr lang="nl-NL" dirty="0"/>
              <a:t>om een afbeelding in te voegen</a:t>
            </a:r>
          </a:p>
        </p:txBody>
      </p:sp>
      <p:sp>
        <p:nvSpPr>
          <p:cNvPr id="208" name="foto">
            <a:extLst>
              <a:ext uri="{FF2B5EF4-FFF2-40B4-BE49-F238E27FC236}">
                <a16:creationId xmlns:a16="http://schemas.microsoft.com/office/drawing/2014/main" id="{147DEBB2-F750-4BC5-8734-F564106F3DB4}"/>
              </a:ext>
            </a:extLst>
          </p:cNvPr>
          <p:cNvSpPr>
            <a:spLocks noGrp="1"/>
          </p:cNvSpPr>
          <p:nvPr>
            <p:ph type="pic" sz="quarter" idx="57" hasCustomPrompt="1"/>
          </p:nvPr>
        </p:nvSpPr>
        <p:spPr>
          <a:xfrm>
            <a:off x="6226121" y="1388695"/>
            <a:ext cx="2602608" cy="2887574"/>
          </a:xfrm>
          <a:prstGeom prst="roundRect">
            <a:avLst>
              <a:gd name="adj" fmla="val 2713"/>
            </a:avLst>
          </a:prstGeom>
          <a:solidFill>
            <a:schemeClr val="bg1">
              <a:lumMod val="95000"/>
            </a:schemeClr>
          </a:solidFill>
        </p:spPr>
        <p:txBody>
          <a:bodyPr tIns="1620000" anchor="t"/>
          <a:lstStyle>
            <a:lvl1pPr marL="0" indent="0" algn="ctr">
              <a:spcBef>
                <a:spcPts val="0"/>
              </a:spcBef>
              <a:spcAft>
                <a:spcPts val="0"/>
              </a:spcAft>
              <a:buNone/>
              <a:defRPr sz="1050" b="1" baseline="0"/>
            </a:lvl1pPr>
          </a:lstStyle>
          <a:p>
            <a:r>
              <a:rPr lang="nl-NL" dirty="0"/>
              <a:t>Klik op onderstaand pictogram</a:t>
            </a:r>
            <a:br>
              <a:rPr lang="nl-NL" dirty="0"/>
            </a:br>
            <a:r>
              <a:rPr lang="nl-NL" dirty="0"/>
              <a:t>om een afbeelding in te voegen</a:t>
            </a:r>
          </a:p>
        </p:txBody>
      </p:sp>
      <p:sp>
        <p:nvSpPr>
          <p:cNvPr id="209" name="foto">
            <a:extLst>
              <a:ext uri="{FF2B5EF4-FFF2-40B4-BE49-F238E27FC236}">
                <a16:creationId xmlns:a16="http://schemas.microsoft.com/office/drawing/2014/main" id="{92997DD6-3C3E-4D4F-A561-2FBB6E2CB16F}"/>
              </a:ext>
            </a:extLst>
          </p:cNvPr>
          <p:cNvSpPr>
            <a:spLocks noGrp="1"/>
          </p:cNvSpPr>
          <p:nvPr>
            <p:ph type="pic" sz="quarter" idx="58" hasCustomPrompt="1"/>
          </p:nvPr>
        </p:nvSpPr>
        <p:spPr>
          <a:xfrm>
            <a:off x="9074288" y="1388695"/>
            <a:ext cx="2602608" cy="2887574"/>
          </a:xfrm>
          <a:prstGeom prst="roundRect">
            <a:avLst>
              <a:gd name="adj" fmla="val 2713"/>
            </a:avLst>
          </a:prstGeom>
          <a:solidFill>
            <a:schemeClr val="bg1">
              <a:lumMod val="95000"/>
            </a:schemeClr>
          </a:solidFill>
        </p:spPr>
        <p:txBody>
          <a:bodyPr tIns="1620000" anchor="t"/>
          <a:lstStyle>
            <a:lvl1pPr marL="0" indent="0" algn="ctr">
              <a:spcBef>
                <a:spcPts val="0"/>
              </a:spcBef>
              <a:spcAft>
                <a:spcPts val="0"/>
              </a:spcAft>
              <a:buNone/>
              <a:defRPr sz="1050" b="1" baseline="0"/>
            </a:lvl1pPr>
          </a:lstStyle>
          <a:p>
            <a:r>
              <a:rPr lang="nl-NL" dirty="0"/>
              <a:t>Klik op onderstaand pictogram</a:t>
            </a:r>
            <a:br>
              <a:rPr lang="nl-NL" dirty="0"/>
            </a:br>
            <a:r>
              <a:rPr lang="nl-NL" dirty="0"/>
              <a:t>om een afbeelding in te voegen</a:t>
            </a:r>
          </a:p>
        </p:txBody>
      </p:sp>
      <p:sp>
        <p:nvSpPr>
          <p:cNvPr id="211" name="tekst">
            <a:extLst>
              <a:ext uri="{FF2B5EF4-FFF2-40B4-BE49-F238E27FC236}">
                <a16:creationId xmlns:a16="http://schemas.microsoft.com/office/drawing/2014/main" id="{A2E8DCEB-4330-49AA-A7C5-2DAED7A4A97B}"/>
              </a:ext>
            </a:extLst>
          </p:cNvPr>
          <p:cNvSpPr>
            <a:spLocks noGrp="1"/>
          </p:cNvSpPr>
          <p:nvPr>
            <p:ph type="body" orient="vert" idx="59" hasCustomPrompt="1"/>
          </p:nvPr>
        </p:nvSpPr>
        <p:spPr>
          <a:xfrm>
            <a:off x="525244" y="4530840"/>
            <a:ext cx="2611691" cy="1323218"/>
          </a:xfrm>
        </p:spPr>
        <p:txBody>
          <a:bodyPr vert="horz"/>
          <a:lstStyle>
            <a:lvl1pPr marL="0" indent="0" algn="ctr">
              <a:lnSpc>
                <a:spcPct val="100000"/>
              </a:lnSpc>
              <a:buNone/>
              <a:defRPr b="0"/>
            </a:lvl1pPr>
            <a:lvl2pPr>
              <a:defRPr/>
            </a:lvl2pPr>
            <a:lvl3pPr>
              <a:defRPr/>
            </a:lvl3pPr>
            <a:lvl4pPr>
              <a:defRPr/>
            </a:lvl4pPr>
            <a:lvl5pPr>
              <a:defRPr/>
            </a:lvl5pPr>
            <a:lvl6pPr algn="ctr">
              <a:defRPr/>
            </a:lvl6pPr>
            <a:lvl7pPr>
              <a:defRPr/>
            </a:lvl7pPr>
            <a:lvl8pPr>
              <a:defRPr/>
            </a:lvl8pPr>
            <a:lvl9pPr>
              <a:defRPr/>
            </a:lvl9pPr>
          </a:lstStyle>
          <a:p>
            <a:pPr lvl="5"/>
            <a:r>
              <a:rPr lang="en-US" noProof="0" dirty="0"/>
              <a:t>Naam </a:t>
            </a:r>
            <a:r>
              <a:rPr lang="en-US" noProof="0" dirty="0" err="1"/>
              <a:t>achternaam</a:t>
            </a:r>
            <a:endParaRPr lang="en-US" noProof="0" dirty="0"/>
          </a:p>
          <a:p>
            <a:pPr lvl="0"/>
            <a:r>
              <a:rPr lang="en-US" noProof="0" dirty="0"/>
              <a:t>R</a:t>
            </a:r>
            <a:r>
              <a:rPr lang="nl-NL" noProof="0" dirty="0" err="1"/>
              <a:t>uimte</a:t>
            </a:r>
            <a:r>
              <a:rPr lang="nl-NL" noProof="0" dirty="0"/>
              <a:t> voor een </a:t>
            </a:r>
            <a:br>
              <a:rPr lang="nl-NL" noProof="0" dirty="0"/>
            </a:br>
            <a:r>
              <a:rPr lang="nl-NL" noProof="0" dirty="0"/>
              <a:t>extra toevoeging</a:t>
            </a:r>
          </a:p>
        </p:txBody>
      </p:sp>
      <p:sp>
        <p:nvSpPr>
          <p:cNvPr id="216" name="tekst">
            <a:extLst>
              <a:ext uri="{FF2B5EF4-FFF2-40B4-BE49-F238E27FC236}">
                <a16:creationId xmlns:a16="http://schemas.microsoft.com/office/drawing/2014/main" id="{44DC3E61-1D5A-478B-BF82-E05E5C3AB0A1}"/>
              </a:ext>
            </a:extLst>
          </p:cNvPr>
          <p:cNvSpPr>
            <a:spLocks noGrp="1"/>
          </p:cNvSpPr>
          <p:nvPr>
            <p:ph type="body" orient="vert" idx="61" hasCustomPrompt="1"/>
          </p:nvPr>
        </p:nvSpPr>
        <p:spPr>
          <a:xfrm>
            <a:off x="3368870" y="4530840"/>
            <a:ext cx="2611691" cy="1323218"/>
          </a:xfrm>
        </p:spPr>
        <p:txBody>
          <a:bodyPr vert="horz"/>
          <a:lstStyle>
            <a:lvl1pPr marL="0" indent="0" algn="ctr">
              <a:lnSpc>
                <a:spcPct val="100000"/>
              </a:lnSpc>
              <a:buNone/>
              <a:defRPr b="0"/>
            </a:lvl1pPr>
            <a:lvl2pPr>
              <a:defRPr/>
            </a:lvl2pPr>
            <a:lvl3pPr>
              <a:defRPr/>
            </a:lvl3pPr>
            <a:lvl4pPr>
              <a:defRPr/>
            </a:lvl4pPr>
            <a:lvl5pPr>
              <a:defRPr/>
            </a:lvl5pPr>
            <a:lvl6pPr algn="ctr">
              <a:defRPr/>
            </a:lvl6pPr>
            <a:lvl7pPr>
              <a:defRPr/>
            </a:lvl7pPr>
            <a:lvl8pPr>
              <a:defRPr/>
            </a:lvl8pPr>
            <a:lvl9pPr>
              <a:defRPr/>
            </a:lvl9pPr>
          </a:lstStyle>
          <a:p>
            <a:pPr lvl="5"/>
            <a:r>
              <a:rPr lang="en-US" noProof="0" dirty="0"/>
              <a:t>Naam </a:t>
            </a:r>
            <a:r>
              <a:rPr lang="en-US" noProof="0" dirty="0" err="1"/>
              <a:t>achternaam</a:t>
            </a:r>
            <a:endParaRPr lang="en-US" noProof="0" dirty="0"/>
          </a:p>
          <a:p>
            <a:pPr lvl="0"/>
            <a:r>
              <a:rPr lang="en-US" noProof="0" dirty="0"/>
              <a:t>R</a:t>
            </a:r>
            <a:r>
              <a:rPr lang="nl-NL" noProof="0" dirty="0" err="1"/>
              <a:t>uimte</a:t>
            </a:r>
            <a:r>
              <a:rPr lang="nl-NL" noProof="0" dirty="0"/>
              <a:t> voor een </a:t>
            </a:r>
            <a:br>
              <a:rPr lang="nl-NL" noProof="0" dirty="0"/>
            </a:br>
            <a:r>
              <a:rPr lang="nl-NL" noProof="0" dirty="0"/>
              <a:t>extra toevoeging</a:t>
            </a:r>
          </a:p>
        </p:txBody>
      </p:sp>
      <p:sp>
        <p:nvSpPr>
          <p:cNvPr id="218" name="tekst">
            <a:extLst>
              <a:ext uri="{FF2B5EF4-FFF2-40B4-BE49-F238E27FC236}">
                <a16:creationId xmlns:a16="http://schemas.microsoft.com/office/drawing/2014/main" id="{C12A6F54-7562-4C5D-846B-87E626458C4F}"/>
              </a:ext>
            </a:extLst>
          </p:cNvPr>
          <p:cNvSpPr>
            <a:spLocks noGrp="1"/>
          </p:cNvSpPr>
          <p:nvPr>
            <p:ph type="body" orient="vert" idx="63" hasCustomPrompt="1"/>
          </p:nvPr>
        </p:nvSpPr>
        <p:spPr>
          <a:xfrm>
            <a:off x="6217038" y="4530840"/>
            <a:ext cx="2611691" cy="1323218"/>
          </a:xfrm>
        </p:spPr>
        <p:txBody>
          <a:bodyPr vert="horz"/>
          <a:lstStyle>
            <a:lvl1pPr marL="0" indent="0" algn="ctr">
              <a:lnSpc>
                <a:spcPct val="100000"/>
              </a:lnSpc>
              <a:buNone/>
              <a:defRPr b="0"/>
            </a:lvl1pPr>
            <a:lvl2pPr>
              <a:defRPr/>
            </a:lvl2pPr>
            <a:lvl3pPr>
              <a:defRPr/>
            </a:lvl3pPr>
            <a:lvl4pPr>
              <a:defRPr/>
            </a:lvl4pPr>
            <a:lvl5pPr>
              <a:defRPr/>
            </a:lvl5pPr>
            <a:lvl6pPr algn="ctr">
              <a:defRPr/>
            </a:lvl6pPr>
            <a:lvl7pPr>
              <a:defRPr/>
            </a:lvl7pPr>
            <a:lvl8pPr>
              <a:defRPr/>
            </a:lvl8pPr>
            <a:lvl9pPr>
              <a:defRPr/>
            </a:lvl9pPr>
          </a:lstStyle>
          <a:p>
            <a:pPr lvl="5"/>
            <a:r>
              <a:rPr lang="en-US" noProof="0" dirty="0"/>
              <a:t>Naam </a:t>
            </a:r>
            <a:r>
              <a:rPr lang="en-US" noProof="0" dirty="0" err="1"/>
              <a:t>achternaam</a:t>
            </a:r>
            <a:endParaRPr lang="en-US" noProof="0" dirty="0"/>
          </a:p>
          <a:p>
            <a:pPr lvl="0"/>
            <a:r>
              <a:rPr lang="en-US" noProof="0" dirty="0"/>
              <a:t>R</a:t>
            </a:r>
            <a:r>
              <a:rPr lang="nl-NL" noProof="0" dirty="0" err="1"/>
              <a:t>uimte</a:t>
            </a:r>
            <a:r>
              <a:rPr lang="nl-NL" noProof="0" dirty="0"/>
              <a:t> voor een </a:t>
            </a:r>
            <a:br>
              <a:rPr lang="nl-NL" noProof="0" dirty="0"/>
            </a:br>
            <a:r>
              <a:rPr lang="nl-NL" noProof="0" dirty="0"/>
              <a:t>extra toevoeging</a:t>
            </a:r>
          </a:p>
        </p:txBody>
      </p:sp>
      <p:sp>
        <p:nvSpPr>
          <p:cNvPr id="220" name="tekst">
            <a:extLst>
              <a:ext uri="{FF2B5EF4-FFF2-40B4-BE49-F238E27FC236}">
                <a16:creationId xmlns:a16="http://schemas.microsoft.com/office/drawing/2014/main" id="{ABCBA0F9-0F97-45BB-B6DE-999D743635EB}"/>
              </a:ext>
            </a:extLst>
          </p:cNvPr>
          <p:cNvSpPr>
            <a:spLocks noGrp="1"/>
          </p:cNvSpPr>
          <p:nvPr>
            <p:ph type="body" orient="vert" idx="65" hasCustomPrompt="1"/>
          </p:nvPr>
        </p:nvSpPr>
        <p:spPr>
          <a:xfrm>
            <a:off x="9069747" y="4530840"/>
            <a:ext cx="2611691" cy="1323218"/>
          </a:xfrm>
        </p:spPr>
        <p:txBody>
          <a:bodyPr vert="horz"/>
          <a:lstStyle>
            <a:lvl1pPr marL="0" indent="0" algn="ctr">
              <a:lnSpc>
                <a:spcPct val="100000"/>
              </a:lnSpc>
              <a:buNone/>
              <a:defRPr b="0"/>
            </a:lvl1pPr>
            <a:lvl2pPr>
              <a:defRPr/>
            </a:lvl2pPr>
            <a:lvl3pPr>
              <a:defRPr/>
            </a:lvl3pPr>
            <a:lvl4pPr>
              <a:defRPr/>
            </a:lvl4pPr>
            <a:lvl5pPr>
              <a:defRPr/>
            </a:lvl5pPr>
            <a:lvl6pPr algn="ctr">
              <a:defRPr/>
            </a:lvl6pPr>
            <a:lvl7pPr>
              <a:defRPr/>
            </a:lvl7pPr>
            <a:lvl8pPr>
              <a:defRPr/>
            </a:lvl8pPr>
            <a:lvl9pPr>
              <a:defRPr/>
            </a:lvl9pPr>
          </a:lstStyle>
          <a:p>
            <a:pPr lvl="5"/>
            <a:r>
              <a:rPr lang="en-US" noProof="0" dirty="0"/>
              <a:t>Naam </a:t>
            </a:r>
            <a:r>
              <a:rPr lang="en-US" noProof="0" dirty="0" err="1"/>
              <a:t>achternaam</a:t>
            </a:r>
            <a:endParaRPr lang="en-US" noProof="0" dirty="0"/>
          </a:p>
          <a:p>
            <a:pPr lvl="0"/>
            <a:r>
              <a:rPr lang="en-US" noProof="0" dirty="0"/>
              <a:t>R</a:t>
            </a:r>
            <a:r>
              <a:rPr lang="nl-NL" noProof="0" dirty="0" err="1"/>
              <a:t>uimte</a:t>
            </a:r>
            <a:r>
              <a:rPr lang="nl-NL" noProof="0" dirty="0"/>
              <a:t> voor een </a:t>
            </a:r>
            <a:br>
              <a:rPr lang="nl-NL" noProof="0" dirty="0"/>
            </a:br>
            <a:r>
              <a:rPr lang="nl-NL" noProof="0" dirty="0"/>
              <a:t>extra toevoeging</a:t>
            </a:r>
          </a:p>
        </p:txBody>
      </p:sp>
      <p:sp>
        <p:nvSpPr>
          <p:cNvPr id="221" name="Titel 1">
            <a:extLst>
              <a:ext uri="{FF2B5EF4-FFF2-40B4-BE49-F238E27FC236}">
                <a16:creationId xmlns:a16="http://schemas.microsoft.com/office/drawing/2014/main" id="{6B210676-552F-4B28-9F20-5CBEE02DAE84}"/>
              </a:ext>
            </a:extLst>
          </p:cNvPr>
          <p:cNvSpPr>
            <a:spLocks noGrp="1"/>
          </p:cNvSpPr>
          <p:nvPr>
            <p:ph type="title" hasCustomPrompt="1"/>
          </p:nvPr>
        </p:nvSpPr>
        <p:spPr>
          <a:xfrm>
            <a:off x="510562" y="272177"/>
            <a:ext cx="11166334" cy="600744"/>
          </a:xfrm>
        </p:spPr>
        <p:txBody>
          <a:bodyPr/>
          <a:lstStyle>
            <a:lvl1pPr>
              <a:defRPr/>
            </a:lvl1pPr>
          </a:lstStyle>
          <a:p>
            <a:r>
              <a:rPr lang="nl-NL" noProof="0" dirty="0"/>
              <a:t>Plaats hier je titel</a:t>
            </a:r>
            <a:endParaRPr lang="nl-NL" dirty="0"/>
          </a:p>
        </p:txBody>
      </p:sp>
      <p:sp>
        <p:nvSpPr>
          <p:cNvPr id="63" name="Onder balkje">
            <a:extLst>
              <a:ext uri="{FF2B5EF4-FFF2-40B4-BE49-F238E27FC236}">
                <a16:creationId xmlns:a16="http://schemas.microsoft.com/office/drawing/2014/main" id="{EB382FCD-9C8B-4F18-B37B-29CA0F43C412}"/>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64" name="GRID" hidden="1">
            <a:extLst>
              <a:ext uri="{FF2B5EF4-FFF2-40B4-BE49-F238E27FC236}">
                <a16:creationId xmlns:a16="http://schemas.microsoft.com/office/drawing/2014/main" id="{EB75E045-9B2F-4037-8D43-019C3B8DAD0C}"/>
              </a:ext>
            </a:extLst>
          </p:cNvPr>
          <p:cNvGrpSpPr/>
          <p:nvPr userDrawn="1"/>
        </p:nvGrpSpPr>
        <p:grpSpPr>
          <a:xfrm>
            <a:off x="0" y="0"/>
            <a:ext cx="12192000" cy="6858000"/>
            <a:chOff x="0" y="0"/>
            <a:chExt cx="12192000" cy="6858000"/>
          </a:xfrm>
        </p:grpSpPr>
        <p:sp>
          <p:nvSpPr>
            <p:cNvPr id="65" name="Rechthoek 64">
              <a:extLst>
                <a:ext uri="{FF2B5EF4-FFF2-40B4-BE49-F238E27FC236}">
                  <a16:creationId xmlns:a16="http://schemas.microsoft.com/office/drawing/2014/main" id="{9DA70BBF-1A70-4CE9-B92D-91AAD3DF13D4}"/>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Rechthoek 65">
              <a:extLst>
                <a:ext uri="{FF2B5EF4-FFF2-40B4-BE49-F238E27FC236}">
                  <a16:creationId xmlns:a16="http://schemas.microsoft.com/office/drawing/2014/main" id="{550D5FBA-5290-4AF6-AA22-20F04180A377}"/>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Rechthoek 66">
              <a:extLst>
                <a:ext uri="{FF2B5EF4-FFF2-40B4-BE49-F238E27FC236}">
                  <a16:creationId xmlns:a16="http://schemas.microsoft.com/office/drawing/2014/main" id="{2FE5C9DA-7391-4773-96D0-665A34E0478E}"/>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8" name="Rechthoek 67">
              <a:extLst>
                <a:ext uri="{FF2B5EF4-FFF2-40B4-BE49-F238E27FC236}">
                  <a16:creationId xmlns:a16="http://schemas.microsoft.com/office/drawing/2014/main" id="{38AD4748-BAAA-4B2B-B4E6-3A1492B4BCF7}"/>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9" name="Rechthoek 68">
              <a:extLst>
                <a:ext uri="{FF2B5EF4-FFF2-40B4-BE49-F238E27FC236}">
                  <a16:creationId xmlns:a16="http://schemas.microsoft.com/office/drawing/2014/main" id="{A9941525-5D0D-4509-8ECE-B747140CB04A}"/>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0" name="Rechthoek 69">
              <a:extLst>
                <a:ext uri="{FF2B5EF4-FFF2-40B4-BE49-F238E27FC236}">
                  <a16:creationId xmlns:a16="http://schemas.microsoft.com/office/drawing/2014/main" id="{B681D3A7-95CC-4CEF-BFAB-79DF1FCD556E}"/>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1" name="Rechthoek 70">
              <a:extLst>
                <a:ext uri="{FF2B5EF4-FFF2-40B4-BE49-F238E27FC236}">
                  <a16:creationId xmlns:a16="http://schemas.microsoft.com/office/drawing/2014/main" id="{60A5F06F-78F5-4257-84E5-7835A22AE4B8}"/>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2" name="Rechthoek 71">
              <a:extLst>
                <a:ext uri="{FF2B5EF4-FFF2-40B4-BE49-F238E27FC236}">
                  <a16:creationId xmlns:a16="http://schemas.microsoft.com/office/drawing/2014/main" id="{13835FFF-2F9E-4252-9978-9DB584EF03B9}"/>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3" name="Rechthoek 72">
              <a:extLst>
                <a:ext uri="{FF2B5EF4-FFF2-40B4-BE49-F238E27FC236}">
                  <a16:creationId xmlns:a16="http://schemas.microsoft.com/office/drawing/2014/main" id="{877A95CF-E943-452F-98FE-320623CE6607}"/>
                </a:ext>
              </a:extLst>
            </p:cNvPr>
            <p:cNvSpPr/>
            <p:nvPr userDrawn="1"/>
          </p:nvSpPr>
          <p:spPr>
            <a:xfrm>
              <a:off x="8828730" y="0"/>
              <a:ext cx="245558"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4" name="Rechthoek 73">
              <a:extLst>
                <a:ext uri="{FF2B5EF4-FFF2-40B4-BE49-F238E27FC236}">
                  <a16:creationId xmlns:a16="http://schemas.microsoft.com/office/drawing/2014/main" id="{98B73A68-CF05-4530-9622-5D3A615F068E}"/>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5" name="Rechthoek 74">
              <a:extLst>
                <a:ext uri="{FF2B5EF4-FFF2-40B4-BE49-F238E27FC236}">
                  <a16:creationId xmlns:a16="http://schemas.microsoft.com/office/drawing/2014/main" id="{55A617AD-4F36-41FD-AF6E-A16FCEFFA382}"/>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7" name="Rechthoek 76">
              <a:extLst>
                <a:ext uri="{FF2B5EF4-FFF2-40B4-BE49-F238E27FC236}">
                  <a16:creationId xmlns:a16="http://schemas.microsoft.com/office/drawing/2014/main" id="{DA7579D0-E164-4569-B5C8-5731FCF6986E}"/>
                </a:ext>
              </a:extLst>
            </p:cNvPr>
            <p:cNvSpPr/>
            <p:nvPr userDrawn="1"/>
          </p:nvSpPr>
          <p:spPr>
            <a:xfrm>
              <a:off x="5980561" y="0"/>
              <a:ext cx="238218"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8" name="Rechthoek 77">
              <a:extLst>
                <a:ext uri="{FF2B5EF4-FFF2-40B4-BE49-F238E27FC236}">
                  <a16:creationId xmlns:a16="http://schemas.microsoft.com/office/drawing/2014/main" id="{21553237-0241-4E78-B12B-1AC9DE9554B5}"/>
                </a:ext>
              </a:extLst>
            </p:cNvPr>
            <p:cNvSpPr/>
            <p:nvPr userDrawn="1"/>
          </p:nvSpPr>
          <p:spPr>
            <a:xfrm>
              <a:off x="3136756" y="0"/>
              <a:ext cx="238218"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9" name="Rechthoek 78">
              <a:extLst>
                <a:ext uri="{FF2B5EF4-FFF2-40B4-BE49-F238E27FC236}">
                  <a16:creationId xmlns:a16="http://schemas.microsoft.com/office/drawing/2014/main" id="{042FC887-2C74-4586-A11E-0965BADF5F84}"/>
                </a:ext>
              </a:extLst>
            </p:cNvPr>
            <p:cNvSpPr/>
            <p:nvPr userDrawn="1"/>
          </p:nvSpPr>
          <p:spPr>
            <a:xfrm>
              <a:off x="0" y="4284370"/>
              <a:ext cx="12192000" cy="24647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76" name="Tijdelijke aanduiding voor dianummer 5">
            <a:extLst>
              <a:ext uri="{FF2B5EF4-FFF2-40B4-BE49-F238E27FC236}">
                <a16:creationId xmlns:a16="http://schemas.microsoft.com/office/drawing/2014/main" id="{3CFA51F5-599C-4898-83AB-6D5F2884DFAA}"/>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304592778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C-BY">
    <p:spTree>
      <p:nvGrpSpPr>
        <p:cNvPr id="1" name=""/>
        <p:cNvGrpSpPr/>
        <p:nvPr/>
      </p:nvGrpSpPr>
      <p:grpSpPr>
        <a:xfrm>
          <a:off x="0" y="0"/>
          <a:ext cx="0" cy="0"/>
          <a:chOff x="0" y="0"/>
          <a:chExt cx="0" cy="0"/>
        </a:xfrm>
      </p:grpSpPr>
      <p:grpSp>
        <p:nvGrpSpPr>
          <p:cNvPr id="11" name="GRID" hidden="1">
            <a:extLst>
              <a:ext uri="{FF2B5EF4-FFF2-40B4-BE49-F238E27FC236}">
                <a16:creationId xmlns:a16="http://schemas.microsoft.com/office/drawing/2014/main" id="{B2685EF9-3068-415F-B9ED-225316426223}"/>
              </a:ext>
            </a:extLst>
          </p:cNvPr>
          <p:cNvGrpSpPr/>
          <p:nvPr userDrawn="1"/>
        </p:nvGrpSpPr>
        <p:grpSpPr>
          <a:xfrm>
            <a:off x="0" y="0"/>
            <a:ext cx="12192000" cy="6858000"/>
            <a:chOff x="0" y="0"/>
            <a:chExt cx="12192000" cy="6858000"/>
          </a:xfrm>
        </p:grpSpPr>
        <p:sp>
          <p:nvSpPr>
            <p:cNvPr id="14" name="Rechthoek 13">
              <a:extLst>
                <a:ext uri="{FF2B5EF4-FFF2-40B4-BE49-F238E27FC236}">
                  <a16:creationId xmlns:a16="http://schemas.microsoft.com/office/drawing/2014/main" id="{BDCA59AB-4ADA-46B6-9123-8D4DCD9CD56B}"/>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DB8D413C-4CA9-4404-93FC-29E5D7246E0F}"/>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15">
              <a:extLst>
                <a:ext uri="{FF2B5EF4-FFF2-40B4-BE49-F238E27FC236}">
                  <a16:creationId xmlns:a16="http://schemas.microsoft.com/office/drawing/2014/main" id="{83BCEF68-DD53-4A2F-B64F-76565655293E}"/>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450183A5-53A5-4F6B-9678-058FE56731F3}"/>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AA426062-2C36-4321-8992-B3E86D034500}"/>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a:extLst>
                <a:ext uri="{FF2B5EF4-FFF2-40B4-BE49-F238E27FC236}">
                  <a16:creationId xmlns:a16="http://schemas.microsoft.com/office/drawing/2014/main" id="{47E730E5-8A0C-434A-8E0D-683DD4073CCC}"/>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Rechthoek 19">
              <a:extLst>
                <a:ext uri="{FF2B5EF4-FFF2-40B4-BE49-F238E27FC236}">
                  <a16:creationId xmlns:a16="http://schemas.microsoft.com/office/drawing/2014/main" id="{8F612C4F-9DCB-400A-9E73-A8B1A519C351}"/>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 name="Rechthoek 20">
              <a:extLst>
                <a:ext uri="{FF2B5EF4-FFF2-40B4-BE49-F238E27FC236}">
                  <a16:creationId xmlns:a16="http://schemas.microsoft.com/office/drawing/2014/main" id="{9E202C06-6636-4C1D-90FA-AD215F67B955}"/>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a:extLst>
                <a:ext uri="{FF2B5EF4-FFF2-40B4-BE49-F238E27FC236}">
                  <a16:creationId xmlns:a16="http://schemas.microsoft.com/office/drawing/2014/main" id="{3DB3D0D4-7D42-4D7D-8685-1E9FC523F053}"/>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a:extLst>
                <a:ext uri="{FF2B5EF4-FFF2-40B4-BE49-F238E27FC236}">
                  <a16:creationId xmlns:a16="http://schemas.microsoft.com/office/drawing/2014/main" id="{F03B15F9-32B4-4F44-B944-8279A7BCF7E8}"/>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hthoek 24">
              <a:extLst>
                <a:ext uri="{FF2B5EF4-FFF2-40B4-BE49-F238E27FC236}">
                  <a16:creationId xmlns:a16="http://schemas.microsoft.com/office/drawing/2014/main" id="{35407207-177C-4EFF-B9AC-E7BBB9E12D8F}"/>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7" name="Onder balkje">
            <a:extLst>
              <a:ext uri="{FF2B5EF4-FFF2-40B4-BE49-F238E27FC236}">
                <a16:creationId xmlns:a16="http://schemas.microsoft.com/office/drawing/2014/main" id="{EC338F84-A3AF-48F4-A412-8D1363198E1A}"/>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7045418"/>
            <a:ext cx="3140325" cy="216909"/>
          </a:xfrm>
        </p:spPr>
        <p:txBody>
          <a:bodyPr/>
          <a:lstStyle/>
          <a:p>
            <a:fld id="{8516D6A5-529C-4A2F-9EF7-A2B647F1C54E}"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7045418"/>
            <a:ext cx="6718797" cy="216909"/>
          </a:xfrm>
        </p:spPr>
        <p:txBody>
          <a:bodyPr/>
          <a:lstStyle/>
          <a:p>
            <a:r>
              <a:rPr lang="nl-NL" dirty="0"/>
              <a:t>&lt;Plaats hier je voettekst&gt;</a:t>
            </a:r>
          </a:p>
        </p:txBody>
      </p:sp>
      <p:sp>
        <p:nvSpPr>
          <p:cNvPr id="2" name="titel">
            <a:extLst>
              <a:ext uri="{FF2B5EF4-FFF2-40B4-BE49-F238E27FC236}">
                <a16:creationId xmlns:a16="http://schemas.microsoft.com/office/drawing/2014/main" id="{2AEFA4AD-513F-4FA2-94D5-B906A27FAEC0}"/>
              </a:ext>
            </a:extLst>
          </p:cNvPr>
          <p:cNvSpPr>
            <a:spLocks noGrp="1"/>
          </p:cNvSpPr>
          <p:nvPr>
            <p:ph type="title" hasCustomPrompt="1"/>
          </p:nvPr>
        </p:nvSpPr>
        <p:spPr>
          <a:xfrm>
            <a:off x="518899" y="272177"/>
            <a:ext cx="11149188" cy="600744"/>
          </a:xfrm>
        </p:spPr>
        <p:txBody>
          <a:bodyPr/>
          <a:lstStyle>
            <a:lvl1pPr>
              <a:defRPr/>
            </a:lvl1pPr>
          </a:lstStyle>
          <a:p>
            <a:r>
              <a:rPr lang="nl-NL" noProof="0" dirty="0"/>
              <a:t>Plaats hier je titel</a:t>
            </a:r>
            <a:endParaRPr lang="nl-NL" dirty="0"/>
          </a:p>
        </p:txBody>
      </p:sp>
      <p:sp>
        <p:nvSpPr>
          <p:cNvPr id="3" name="tekst">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523807" y="1400483"/>
            <a:ext cx="8974163" cy="44568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Plaats hier de CC-BY tekst</a:t>
            </a:r>
          </a:p>
        </p:txBody>
      </p:sp>
      <p:sp>
        <p:nvSpPr>
          <p:cNvPr id="7" name="Tekstvak">
            <a:extLst>
              <a:ext uri="{FF2B5EF4-FFF2-40B4-BE49-F238E27FC236}">
                <a16:creationId xmlns:a16="http://schemas.microsoft.com/office/drawing/2014/main" id="{A6DE5EA5-27BD-42F3-BD1D-C1E35D802DEE}"/>
              </a:ext>
            </a:extLst>
          </p:cNvPr>
          <p:cNvSpPr txBox="1"/>
          <p:nvPr userDrawn="1"/>
        </p:nvSpPr>
        <p:spPr>
          <a:xfrm>
            <a:off x="5534272" y="-885712"/>
            <a:ext cx="1123486"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CC-BY</a:t>
            </a:r>
          </a:p>
        </p:txBody>
      </p:sp>
      <p:sp>
        <p:nvSpPr>
          <p:cNvPr id="22" name="Tijdelijke aanduiding voor tekst 21">
            <a:extLst>
              <a:ext uri="{FF2B5EF4-FFF2-40B4-BE49-F238E27FC236}">
                <a16:creationId xmlns:a16="http://schemas.microsoft.com/office/drawing/2014/main" id="{EA3F018E-3681-4180-9C3F-F5324D11154E}"/>
              </a:ext>
            </a:extLst>
          </p:cNvPr>
          <p:cNvSpPr>
            <a:spLocks noGrp="1"/>
          </p:cNvSpPr>
          <p:nvPr>
            <p:ph type="body" sz="quarter" idx="65"/>
          </p:nvPr>
        </p:nvSpPr>
        <p:spPr>
          <a:xfrm>
            <a:off x="9754069" y="0"/>
            <a:ext cx="1919032" cy="6858000"/>
          </a:xfrm>
          <a:custGeom>
            <a:avLst/>
            <a:gdLst>
              <a:gd name="connsiteX0" fmla="*/ 2209313 w 2219324"/>
              <a:gd name="connsiteY0" fmla="*/ 0 h 7931150"/>
              <a:gd name="connsiteX1" fmla="*/ 2219324 w 2219324"/>
              <a:gd name="connsiteY1" fmla="*/ 9968 h 7931150"/>
              <a:gd name="connsiteX2" fmla="*/ 2219324 w 2219324"/>
              <a:gd name="connsiteY2" fmla="*/ 2491982 h 7931150"/>
              <a:gd name="connsiteX3" fmla="*/ 1528497 w 2219324"/>
              <a:gd name="connsiteY3" fmla="*/ 3179770 h 7931150"/>
              <a:gd name="connsiteX4" fmla="*/ 690827 w 2219324"/>
              <a:gd name="connsiteY4" fmla="*/ 3179770 h 7931150"/>
              <a:gd name="connsiteX5" fmla="*/ 20024 w 2219324"/>
              <a:gd name="connsiteY5" fmla="*/ 3847621 h 7931150"/>
              <a:gd name="connsiteX6" fmla="*/ 20024 w 2219324"/>
              <a:gd name="connsiteY6" fmla="*/ 7921182 h 7931150"/>
              <a:gd name="connsiteX7" fmla="*/ 10012 w 2219324"/>
              <a:gd name="connsiteY7" fmla="*/ 7931150 h 7931150"/>
              <a:gd name="connsiteX8" fmla="*/ 0 w 2219324"/>
              <a:gd name="connsiteY8" fmla="*/ 7921182 h 7931150"/>
              <a:gd name="connsiteX9" fmla="*/ 0 w 2219324"/>
              <a:gd name="connsiteY9" fmla="*/ 3847621 h 7931150"/>
              <a:gd name="connsiteX10" fmla="*/ 690827 w 2219324"/>
              <a:gd name="connsiteY10" fmla="*/ 3159834 h 7931150"/>
              <a:gd name="connsiteX11" fmla="*/ 1528497 w 2219324"/>
              <a:gd name="connsiteY11" fmla="*/ 3159834 h 7931150"/>
              <a:gd name="connsiteX12" fmla="*/ 2199301 w 2219324"/>
              <a:gd name="connsiteY12" fmla="*/ 2491982 h 7931150"/>
              <a:gd name="connsiteX13" fmla="*/ 2199301 w 2219324"/>
              <a:gd name="connsiteY13" fmla="*/ 9968 h 7931150"/>
              <a:gd name="connsiteX14" fmla="*/ 2209313 w 2219324"/>
              <a:gd name="connsiteY14" fmla="*/ 0 h 79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9324" h="7931150">
                <a:moveTo>
                  <a:pt x="2209313" y="0"/>
                </a:moveTo>
                <a:cubicBezTo>
                  <a:pt x="2215987" y="0"/>
                  <a:pt x="2219324" y="3322"/>
                  <a:pt x="2219324" y="9968"/>
                </a:cubicBezTo>
                <a:cubicBezTo>
                  <a:pt x="2219324" y="2491982"/>
                  <a:pt x="2219324" y="2491982"/>
                  <a:pt x="2219324" y="2491982"/>
                </a:cubicBezTo>
                <a:cubicBezTo>
                  <a:pt x="2219324" y="2870764"/>
                  <a:pt x="1908953" y="3179770"/>
                  <a:pt x="1528497" y="3179770"/>
                </a:cubicBezTo>
                <a:cubicBezTo>
                  <a:pt x="690827" y="3179770"/>
                  <a:pt x="690827" y="3179770"/>
                  <a:pt x="690827" y="3179770"/>
                </a:cubicBezTo>
                <a:cubicBezTo>
                  <a:pt x="320383" y="3179770"/>
                  <a:pt x="20024" y="3478808"/>
                  <a:pt x="20024" y="3847621"/>
                </a:cubicBezTo>
                <a:cubicBezTo>
                  <a:pt x="20024" y="7921182"/>
                  <a:pt x="20024" y="7921182"/>
                  <a:pt x="20024" y="7921182"/>
                </a:cubicBezTo>
                <a:cubicBezTo>
                  <a:pt x="20024" y="7924504"/>
                  <a:pt x="16686" y="7931150"/>
                  <a:pt x="10012" y="7931150"/>
                </a:cubicBezTo>
                <a:cubicBezTo>
                  <a:pt x="3337" y="7931150"/>
                  <a:pt x="0" y="7924504"/>
                  <a:pt x="0" y="7921182"/>
                </a:cubicBezTo>
                <a:cubicBezTo>
                  <a:pt x="0" y="3847621"/>
                  <a:pt x="0" y="3847621"/>
                  <a:pt x="0" y="3847621"/>
                </a:cubicBezTo>
                <a:cubicBezTo>
                  <a:pt x="0" y="3468840"/>
                  <a:pt x="310371" y="3159834"/>
                  <a:pt x="690827" y="3159834"/>
                </a:cubicBezTo>
                <a:cubicBezTo>
                  <a:pt x="1528497" y="3159834"/>
                  <a:pt x="1528497" y="3159834"/>
                  <a:pt x="1528497" y="3159834"/>
                </a:cubicBezTo>
                <a:cubicBezTo>
                  <a:pt x="1898941" y="3159834"/>
                  <a:pt x="2199301" y="2860796"/>
                  <a:pt x="2199301" y="2491982"/>
                </a:cubicBezTo>
                <a:cubicBezTo>
                  <a:pt x="2199301" y="9968"/>
                  <a:pt x="2199301" y="9968"/>
                  <a:pt x="2199301" y="9968"/>
                </a:cubicBezTo>
                <a:cubicBezTo>
                  <a:pt x="2199301" y="3322"/>
                  <a:pt x="2202638" y="0"/>
                  <a:pt x="2209313" y="0"/>
                </a:cubicBezTo>
                <a:close/>
              </a:path>
            </a:pathLst>
          </a:custGeom>
          <a:solidFill>
            <a:schemeClr val="accent1"/>
          </a:solidFill>
        </p:spPr>
        <p:txBody>
          <a:bodyPr wrap="square">
            <a:noAutofit/>
          </a:bodyPr>
          <a:lstStyle>
            <a:lvl1pPr marL="0" indent="0">
              <a:buNone/>
              <a:defRPr sz="100">
                <a:solidFill>
                  <a:schemeClr val="tx1">
                    <a:alpha val="0"/>
                  </a:schemeClr>
                </a:solidFill>
              </a:defRPr>
            </a:lvl1pPr>
          </a:lstStyle>
          <a:p>
            <a:pPr lvl="0"/>
            <a:r>
              <a:rPr lang="nl-NL" dirty="0"/>
              <a:t>Tekst</a:t>
            </a:r>
          </a:p>
        </p:txBody>
      </p:sp>
      <p:sp>
        <p:nvSpPr>
          <p:cNvPr id="28" name="Tijdelijke aanduiding voor tekst 44">
            <a:extLst>
              <a:ext uri="{FF2B5EF4-FFF2-40B4-BE49-F238E27FC236}">
                <a16:creationId xmlns:a16="http://schemas.microsoft.com/office/drawing/2014/main" id="{2625E133-5B44-43E9-8CFC-FA46765B91E9}"/>
              </a:ext>
            </a:extLst>
          </p:cNvPr>
          <p:cNvSpPr>
            <a:spLocks noGrp="1"/>
          </p:cNvSpPr>
          <p:nvPr>
            <p:ph type="body" sz="quarter" idx="68"/>
          </p:nvPr>
        </p:nvSpPr>
        <p:spPr>
          <a:xfrm>
            <a:off x="10691963" y="5463172"/>
            <a:ext cx="899703" cy="394157"/>
          </a:xfrm>
          <a: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l="2307" r="2307"/>
            </a:stretch>
          </a:blipFill>
        </p:spPr>
        <p:txBody>
          <a:bodyPr/>
          <a:lstStyle>
            <a:lvl1pPr marL="0" indent="0">
              <a:buNone/>
              <a:defRPr sz="100"/>
            </a:lvl1pPr>
          </a:lstStyle>
          <a:p>
            <a:pPr lvl="0"/>
            <a:r>
              <a:rPr lang="nl-NL" dirty="0"/>
              <a:t>Tekst</a:t>
            </a:r>
          </a:p>
        </p:txBody>
      </p:sp>
      <p:sp>
        <p:nvSpPr>
          <p:cNvPr id="26" name="Tijdelijke aanduiding voor dianummer 5">
            <a:extLst>
              <a:ext uri="{FF2B5EF4-FFF2-40B4-BE49-F238E27FC236}">
                <a16:creationId xmlns:a16="http://schemas.microsoft.com/office/drawing/2014/main" id="{E6A3CE52-E5F7-4B4F-85AC-CD549AB4D496}"/>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9033712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49" name="Cover Logo">
            <a:extLst>
              <a:ext uri="{FF2B5EF4-FFF2-40B4-BE49-F238E27FC236}">
                <a16:creationId xmlns:a16="http://schemas.microsoft.com/office/drawing/2014/main" id="{BFE3F2DF-F973-4BC9-A966-72782954493A}"/>
              </a:ext>
            </a:extLst>
          </p:cNvPr>
          <p:cNvSpPr/>
          <p:nvPr userDrawn="1"/>
        </p:nvSpPr>
        <p:spPr>
          <a:xfrm>
            <a:off x="10464800" y="5725024"/>
            <a:ext cx="1727200" cy="106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foto">
            <a:extLst>
              <a:ext uri="{FF2B5EF4-FFF2-40B4-BE49-F238E27FC236}">
                <a16:creationId xmlns:a16="http://schemas.microsoft.com/office/drawing/2014/main" id="{9FA4FBC7-DF59-4250-B300-46C73F538778}"/>
              </a:ext>
            </a:extLst>
          </p:cNvPr>
          <p:cNvSpPr>
            <a:spLocks noGrp="1"/>
          </p:cNvSpPr>
          <p:nvPr>
            <p:ph type="pic" sz="quarter" idx="14" hasCustomPrompt="1"/>
          </p:nvPr>
        </p:nvSpPr>
        <p:spPr>
          <a:xfrm>
            <a:off x="259064" y="261257"/>
            <a:ext cx="11670136" cy="6343604"/>
          </a:xfrm>
          <a:prstGeom prst="roundRect">
            <a:avLst>
              <a:gd name="adj" fmla="val 2210"/>
            </a:avLst>
          </a:prstGeom>
          <a:solidFill>
            <a:schemeClr val="bg1">
              <a:lumMod val="85000"/>
            </a:schemeClr>
          </a:solidFill>
        </p:spPr>
        <p:txBody>
          <a:bodyPr lIns="6480000" tIns="0" anchor="ctr" anchorCtr="0"/>
          <a:lstStyle>
            <a:lvl1pPr marL="0" indent="0" algn="l">
              <a:spcBef>
                <a:spcPts val="0"/>
              </a:spcBef>
              <a:spcAft>
                <a:spcPts val="0"/>
              </a:spcAft>
              <a:buNone/>
              <a:defRPr sz="1050" b="1" baseline="0"/>
            </a:lvl1pPr>
          </a:lstStyle>
          <a:p>
            <a:r>
              <a:rPr lang="nl-NL" dirty="0"/>
              <a:t>Klik op het pictogram hiernaast</a:t>
            </a:r>
            <a:br>
              <a:rPr lang="nl-NL" dirty="0"/>
            </a:br>
            <a:r>
              <a:rPr lang="nl-NL" dirty="0"/>
              <a:t>om een afbeelding in te voegen</a:t>
            </a:r>
          </a:p>
        </p:txBody>
      </p:sp>
      <p:grpSp>
        <p:nvGrpSpPr>
          <p:cNvPr id="11" name="GRID" hidden="1">
            <a:extLst>
              <a:ext uri="{FF2B5EF4-FFF2-40B4-BE49-F238E27FC236}">
                <a16:creationId xmlns:a16="http://schemas.microsoft.com/office/drawing/2014/main" id="{B2685EF9-3068-415F-B9ED-225316426223}"/>
              </a:ext>
            </a:extLst>
          </p:cNvPr>
          <p:cNvGrpSpPr/>
          <p:nvPr userDrawn="1"/>
        </p:nvGrpSpPr>
        <p:grpSpPr>
          <a:xfrm>
            <a:off x="0" y="0"/>
            <a:ext cx="12192000" cy="6858000"/>
            <a:chOff x="0" y="0"/>
            <a:chExt cx="12192000" cy="6858000"/>
          </a:xfrm>
        </p:grpSpPr>
        <p:sp>
          <p:nvSpPr>
            <p:cNvPr id="14" name="Rechthoek 13">
              <a:extLst>
                <a:ext uri="{FF2B5EF4-FFF2-40B4-BE49-F238E27FC236}">
                  <a16:creationId xmlns:a16="http://schemas.microsoft.com/office/drawing/2014/main" id="{BDCA59AB-4ADA-46B6-9123-8D4DCD9CD56B}"/>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DB8D413C-4CA9-4404-93FC-29E5D7246E0F}"/>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15">
              <a:extLst>
                <a:ext uri="{FF2B5EF4-FFF2-40B4-BE49-F238E27FC236}">
                  <a16:creationId xmlns:a16="http://schemas.microsoft.com/office/drawing/2014/main" id="{83BCEF68-DD53-4A2F-B64F-76565655293E}"/>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450183A5-53A5-4F6B-9678-058FE56731F3}"/>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AA426062-2C36-4321-8992-B3E86D034500}"/>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a:extLst>
                <a:ext uri="{FF2B5EF4-FFF2-40B4-BE49-F238E27FC236}">
                  <a16:creationId xmlns:a16="http://schemas.microsoft.com/office/drawing/2014/main" id="{47E730E5-8A0C-434A-8E0D-683DD4073CCC}"/>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Rechthoek 19">
              <a:extLst>
                <a:ext uri="{FF2B5EF4-FFF2-40B4-BE49-F238E27FC236}">
                  <a16:creationId xmlns:a16="http://schemas.microsoft.com/office/drawing/2014/main" id="{8F612C4F-9DCB-400A-9E73-A8B1A519C351}"/>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 name="Rechthoek 20">
              <a:extLst>
                <a:ext uri="{FF2B5EF4-FFF2-40B4-BE49-F238E27FC236}">
                  <a16:creationId xmlns:a16="http://schemas.microsoft.com/office/drawing/2014/main" id="{9E202C06-6636-4C1D-90FA-AD215F67B955}"/>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a:extLst>
                <a:ext uri="{FF2B5EF4-FFF2-40B4-BE49-F238E27FC236}">
                  <a16:creationId xmlns:a16="http://schemas.microsoft.com/office/drawing/2014/main" id="{3DB3D0D4-7D42-4D7D-8685-1E9FC523F053}"/>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a:extLst>
                <a:ext uri="{FF2B5EF4-FFF2-40B4-BE49-F238E27FC236}">
                  <a16:creationId xmlns:a16="http://schemas.microsoft.com/office/drawing/2014/main" id="{F03B15F9-32B4-4F44-B944-8279A7BCF7E8}"/>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hthoek 24">
              <a:extLst>
                <a:ext uri="{FF2B5EF4-FFF2-40B4-BE49-F238E27FC236}">
                  <a16:creationId xmlns:a16="http://schemas.microsoft.com/office/drawing/2014/main" id="{35407207-177C-4EFF-B9AC-E7BBB9E12D8F}"/>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7045418"/>
            <a:ext cx="3140325" cy="216909"/>
          </a:xfrm>
        </p:spPr>
        <p:txBody>
          <a:bodyPr/>
          <a:lstStyle/>
          <a:p>
            <a:fld id="{FC73CD82-1D46-4D68-A265-F825BBCF0C74}"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7045418"/>
            <a:ext cx="6718797" cy="216909"/>
          </a:xfrm>
        </p:spPr>
        <p:txBody>
          <a:bodyPr/>
          <a:lstStyle/>
          <a:p>
            <a:r>
              <a:rPr lang="nl-NL" dirty="0"/>
              <a:t>&lt;Plaats hier je voettekst&gt;</a:t>
            </a:r>
          </a:p>
        </p:txBody>
      </p:sp>
      <p:sp>
        <p:nvSpPr>
          <p:cNvPr id="7" name="Tekstvak">
            <a:extLst>
              <a:ext uri="{FF2B5EF4-FFF2-40B4-BE49-F238E27FC236}">
                <a16:creationId xmlns:a16="http://schemas.microsoft.com/office/drawing/2014/main" id="{A6DE5EA5-27BD-42F3-BD1D-C1E35D802DEE}"/>
              </a:ext>
            </a:extLst>
          </p:cNvPr>
          <p:cNvSpPr txBox="1"/>
          <p:nvPr userDrawn="1"/>
        </p:nvSpPr>
        <p:spPr>
          <a:xfrm>
            <a:off x="5331301" y="-885712"/>
            <a:ext cx="1529431"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CONCLUSION</a:t>
            </a:r>
          </a:p>
        </p:txBody>
      </p:sp>
      <p:sp>
        <p:nvSpPr>
          <p:cNvPr id="41" name="Tijdelijke aanduiding voor tekst 4">
            <a:extLst>
              <a:ext uri="{FF2B5EF4-FFF2-40B4-BE49-F238E27FC236}">
                <a16:creationId xmlns:a16="http://schemas.microsoft.com/office/drawing/2014/main" id="{97D94EDB-F9CC-42E2-BBE0-51B1FA517548}"/>
              </a:ext>
            </a:extLst>
          </p:cNvPr>
          <p:cNvSpPr>
            <a:spLocks noGrp="1"/>
          </p:cNvSpPr>
          <p:nvPr>
            <p:ph type="body" sz="quarter" idx="65"/>
          </p:nvPr>
        </p:nvSpPr>
        <p:spPr>
          <a:xfrm>
            <a:off x="870839" y="3264255"/>
            <a:ext cx="4347528" cy="2135167"/>
          </a:xfrm>
          <a:prstGeom prst="roundRect">
            <a:avLst>
              <a:gd name="adj" fmla="val 7360"/>
            </a:avLst>
          </a:prstGeom>
          <a:solidFill>
            <a:schemeClr val="accent1"/>
          </a:solidFill>
          <a:ln w="12700">
            <a:solidFill>
              <a:schemeClr val="accent1"/>
            </a:solidFill>
          </a:ln>
        </p:spPr>
        <p:txBody>
          <a:bodyPr lIns="612000" tIns="180000" rIns="180000" bIns="252000" anchor="ctr" anchorCtr="0"/>
          <a:lstStyle>
            <a:lvl1pPr marL="0" indent="0" algn="l">
              <a:lnSpc>
                <a:spcPct val="150000"/>
              </a:lnSpc>
              <a:buFont typeface="Arial" panose="020B0604020202020204" pitchFamily="34" charset="0"/>
              <a:buNone/>
              <a:defRPr sz="1600" b="1">
                <a:solidFill>
                  <a:schemeClr val="accent1"/>
                </a:solidFill>
              </a:defRPr>
            </a:lvl1pPr>
            <a:lvl2pPr marL="0" indent="0" algn="ctr">
              <a:buFont typeface="Arial" panose="020B0604020202020204" pitchFamily="34" charset="0"/>
              <a:buNone/>
              <a:defRPr>
                <a:solidFill>
                  <a:schemeClr val="bg1"/>
                </a:solidFill>
              </a:defRPr>
            </a:lvl2pPr>
            <a:lvl3pPr marL="0" indent="0" algn="ctr">
              <a:buFont typeface="Arial" panose="020B0604020202020204" pitchFamily="34" charset="0"/>
              <a:buNone/>
              <a:defRPr>
                <a:solidFill>
                  <a:schemeClr val="bg1"/>
                </a:solidFill>
              </a:defRPr>
            </a:lvl3pPr>
            <a:lvl4pPr marL="0" indent="0" algn="ctr">
              <a:buFont typeface="Arial" panose="020B0604020202020204" pitchFamily="34" charset="0"/>
              <a:buNone/>
              <a:defRPr>
                <a:solidFill>
                  <a:schemeClr val="bg1"/>
                </a:solidFill>
              </a:defRPr>
            </a:lvl4pPr>
            <a:lvl5pPr marL="0" indent="0" algn="ctr">
              <a:buFont typeface="Arial" panose="020B0604020202020204" pitchFamily="34" charset="0"/>
              <a:buNone/>
              <a:defRPr>
                <a:solidFill>
                  <a:schemeClr val="bg1"/>
                </a:solidFill>
              </a:defRPr>
            </a:lvl5pPr>
          </a:lstStyle>
          <a:p>
            <a:pPr lvl="0"/>
            <a:endParaRPr lang="nl-NL" dirty="0"/>
          </a:p>
        </p:txBody>
      </p:sp>
      <p:sp>
        <p:nvSpPr>
          <p:cNvPr id="42" name="Tijdelijke aanduiding voor tekst 41">
            <a:extLst>
              <a:ext uri="{FF2B5EF4-FFF2-40B4-BE49-F238E27FC236}">
                <a16:creationId xmlns:a16="http://schemas.microsoft.com/office/drawing/2014/main" id="{B9D02996-54AC-4166-B627-2F4362DC0176}"/>
              </a:ext>
            </a:extLst>
          </p:cNvPr>
          <p:cNvSpPr>
            <a:spLocks noGrp="1"/>
          </p:cNvSpPr>
          <p:nvPr>
            <p:ph type="body" sz="quarter" idx="67"/>
          </p:nvPr>
        </p:nvSpPr>
        <p:spPr>
          <a:xfrm>
            <a:off x="9754069" y="0"/>
            <a:ext cx="1919032" cy="6858000"/>
          </a:xfrm>
          <a:custGeom>
            <a:avLst/>
            <a:gdLst>
              <a:gd name="connsiteX0" fmla="*/ 2209313 w 2219324"/>
              <a:gd name="connsiteY0" fmla="*/ 0 h 7931150"/>
              <a:gd name="connsiteX1" fmla="*/ 2219324 w 2219324"/>
              <a:gd name="connsiteY1" fmla="*/ 9968 h 7931150"/>
              <a:gd name="connsiteX2" fmla="*/ 2219324 w 2219324"/>
              <a:gd name="connsiteY2" fmla="*/ 2491982 h 7931150"/>
              <a:gd name="connsiteX3" fmla="*/ 1528497 w 2219324"/>
              <a:gd name="connsiteY3" fmla="*/ 3179770 h 7931150"/>
              <a:gd name="connsiteX4" fmla="*/ 690827 w 2219324"/>
              <a:gd name="connsiteY4" fmla="*/ 3179770 h 7931150"/>
              <a:gd name="connsiteX5" fmla="*/ 20024 w 2219324"/>
              <a:gd name="connsiteY5" fmla="*/ 3847621 h 7931150"/>
              <a:gd name="connsiteX6" fmla="*/ 20024 w 2219324"/>
              <a:gd name="connsiteY6" fmla="*/ 7921182 h 7931150"/>
              <a:gd name="connsiteX7" fmla="*/ 10012 w 2219324"/>
              <a:gd name="connsiteY7" fmla="*/ 7931150 h 7931150"/>
              <a:gd name="connsiteX8" fmla="*/ 0 w 2219324"/>
              <a:gd name="connsiteY8" fmla="*/ 7921182 h 7931150"/>
              <a:gd name="connsiteX9" fmla="*/ 0 w 2219324"/>
              <a:gd name="connsiteY9" fmla="*/ 3847621 h 7931150"/>
              <a:gd name="connsiteX10" fmla="*/ 690827 w 2219324"/>
              <a:gd name="connsiteY10" fmla="*/ 3159834 h 7931150"/>
              <a:gd name="connsiteX11" fmla="*/ 1528497 w 2219324"/>
              <a:gd name="connsiteY11" fmla="*/ 3159834 h 7931150"/>
              <a:gd name="connsiteX12" fmla="*/ 2199301 w 2219324"/>
              <a:gd name="connsiteY12" fmla="*/ 2491982 h 7931150"/>
              <a:gd name="connsiteX13" fmla="*/ 2199301 w 2219324"/>
              <a:gd name="connsiteY13" fmla="*/ 9968 h 7931150"/>
              <a:gd name="connsiteX14" fmla="*/ 2209313 w 2219324"/>
              <a:gd name="connsiteY14" fmla="*/ 0 h 79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9324" h="7931150">
                <a:moveTo>
                  <a:pt x="2209313" y="0"/>
                </a:moveTo>
                <a:cubicBezTo>
                  <a:pt x="2215987" y="0"/>
                  <a:pt x="2219324" y="3322"/>
                  <a:pt x="2219324" y="9968"/>
                </a:cubicBezTo>
                <a:cubicBezTo>
                  <a:pt x="2219324" y="2491982"/>
                  <a:pt x="2219324" y="2491982"/>
                  <a:pt x="2219324" y="2491982"/>
                </a:cubicBezTo>
                <a:cubicBezTo>
                  <a:pt x="2219324" y="2870764"/>
                  <a:pt x="1908953" y="3179770"/>
                  <a:pt x="1528497" y="3179770"/>
                </a:cubicBezTo>
                <a:cubicBezTo>
                  <a:pt x="690827" y="3179770"/>
                  <a:pt x="690827" y="3179770"/>
                  <a:pt x="690827" y="3179770"/>
                </a:cubicBezTo>
                <a:cubicBezTo>
                  <a:pt x="320383" y="3179770"/>
                  <a:pt x="20024" y="3478808"/>
                  <a:pt x="20024" y="3847621"/>
                </a:cubicBezTo>
                <a:cubicBezTo>
                  <a:pt x="20024" y="7921182"/>
                  <a:pt x="20024" y="7921182"/>
                  <a:pt x="20024" y="7921182"/>
                </a:cubicBezTo>
                <a:cubicBezTo>
                  <a:pt x="20024" y="7924504"/>
                  <a:pt x="16686" y="7931150"/>
                  <a:pt x="10012" y="7931150"/>
                </a:cubicBezTo>
                <a:cubicBezTo>
                  <a:pt x="3337" y="7931150"/>
                  <a:pt x="0" y="7924504"/>
                  <a:pt x="0" y="7921182"/>
                </a:cubicBezTo>
                <a:cubicBezTo>
                  <a:pt x="0" y="3847621"/>
                  <a:pt x="0" y="3847621"/>
                  <a:pt x="0" y="3847621"/>
                </a:cubicBezTo>
                <a:cubicBezTo>
                  <a:pt x="0" y="3468840"/>
                  <a:pt x="310371" y="3159834"/>
                  <a:pt x="690827" y="3159834"/>
                </a:cubicBezTo>
                <a:cubicBezTo>
                  <a:pt x="1528497" y="3159834"/>
                  <a:pt x="1528497" y="3159834"/>
                  <a:pt x="1528497" y="3159834"/>
                </a:cubicBezTo>
                <a:cubicBezTo>
                  <a:pt x="1898941" y="3159834"/>
                  <a:pt x="2199301" y="2860796"/>
                  <a:pt x="2199301" y="2491982"/>
                </a:cubicBezTo>
                <a:cubicBezTo>
                  <a:pt x="2199301" y="9968"/>
                  <a:pt x="2199301" y="9968"/>
                  <a:pt x="2199301" y="9968"/>
                </a:cubicBezTo>
                <a:cubicBezTo>
                  <a:pt x="2199301" y="3322"/>
                  <a:pt x="2202638" y="0"/>
                  <a:pt x="2209313" y="0"/>
                </a:cubicBezTo>
                <a:close/>
              </a:path>
            </a:pathLst>
          </a:custGeom>
          <a:solidFill>
            <a:schemeClr val="accent1"/>
          </a:solidFill>
        </p:spPr>
        <p:txBody>
          <a:bodyPr wrap="square">
            <a:noAutofit/>
          </a:bodyPr>
          <a:lstStyle>
            <a:lvl1pPr marL="0" indent="0">
              <a:buNone/>
              <a:defRPr sz="100">
                <a:solidFill>
                  <a:schemeClr val="tx1">
                    <a:alpha val="0"/>
                  </a:schemeClr>
                </a:solidFill>
              </a:defRPr>
            </a:lvl1pPr>
          </a:lstStyle>
          <a:p>
            <a:pPr lvl="0"/>
            <a:r>
              <a:rPr lang="nl-NL" dirty="0"/>
              <a:t>Tekst</a:t>
            </a:r>
          </a:p>
        </p:txBody>
      </p:sp>
      <p:sp>
        <p:nvSpPr>
          <p:cNvPr id="47" name="logo">
            <a:extLst>
              <a:ext uri="{FF2B5EF4-FFF2-40B4-BE49-F238E27FC236}">
                <a16:creationId xmlns:a16="http://schemas.microsoft.com/office/drawing/2014/main" id="{D5F74550-17D3-4535-94BC-8922C0155B1C}"/>
              </a:ext>
            </a:extLst>
          </p:cNvPr>
          <p:cNvSpPr>
            <a:spLocks noGrp="1"/>
          </p:cNvSpPr>
          <p:nvPr>
            <p:ph type="body" sz="quarter" idx="64" hasCustomPrompt="1"/>
          </p:nvPr>
        </p:nvSpPr>
        <p:spPr>
          <a:xfrm>
            <a:off x="10691963" y="5852007"/>
            <a:ext cx="991742" cy="486603"/>
          </a:xfrm>
          <a:blipFill>
            <a:blip r:embed="rId2"/>
            <a:srcRect/>
            <a:stretch>
              <a:fillRect l="1580" r="1580"/>
            </a:stretch>
          </a:blipFill>
        </p:spPr>
        <p:txBody>
          <a:bodyPr anchor="t"/>
          <a:lstStyle>
            <a:lvl1pPr marL="0" indent="0" algn="ctr">
              <a:lnSpc>
                <a:spcPct val="80000"/>
              </a:lnSpc>
              <a:buNone/>
              <a:defRPr sz="1600" b="0">
                <a:solidFill>
                  <a:schemeClr val="tx1"/>
                </a:solidFill>
                <a:effectLst/>
                <a:latin typeface="+mj-lt"/>
              </a:defRPr>
            </a:lvl1pPr>
          </a:lstStyle>
          <a:p>
            <a:pPr lvl="0"/>
            <a:r>
              <a:rPr lang="en-US" dirty="0"/>
              <a:t>  </a:t>
            </a:r>
          </a:p>
        </p:txBody>
      </p:sp>
      <p:sp>
        <p:nvSpPr>
          <p:cNvPr id="26" name="wolk">
            <a:extLst>
              <a:ext uri="{FF2B5EF4-FFF2-40B4-BE49-F238E27FC236}">
                <a16:creationId xmlns:a16="http://schemas.microsoft.com/office/drawing/2014/main" id="{2E9579D3-4F63-4CAB-810A-D59D90415FF1}"/>
              </a:ext>
            </a:extLst>
          </p:cNvPr>
          <p:cNvSpPr>
            <a:spLocks noGrp="1"/>
          </p:cNvSpPr>
          <p:nvPr>
            <p:ph type="body" sz="quarter" idx="61" hasCustomPrompt="1"/>
          </p:nvPr>
        </p:nvSpPr>
        <p:spPr>
          <a:xfrm>
            <a:off x="423435" y="524498"/>
            <a:ext cx="4875645" cy="2320893"/>
          </a:xfrm>
          <a:blipFill dpi="0" rotWithShape="1">
            <a:blip r:embed="rId3" cstate="screen">
              <a:alphaModFix amt="90000"/>
              <a:extLst>
                <a:ext uri="{28A0092B-C50C-407E-A947-70E740481C1C}">
                  <a14:useLocalDpi xmlns:a14="http://schemas.microsoft.com/office/drawing/2010/main"/>
                </a:ext>
              </a:extLst>
            </a:blip>
            <a:srcRect/>
            <a:stretch>
              <a:fillRect l="1580" r="1580"/>
            </a:stretch>
          </a:blipFill>
        </p:spPr>
        <p:txBody>
          <a:bodyPr wrap="square" lIns="900000" tIns="720000" rIns="288000" bIns="1800000" anchor="t"/>
          <a:lstStyle>
            <a:lvl1pPr marL="0" marR="0" indent="0" algn="l" defTabSz="914400" rtl="0" eaLnBrk="1" fontAlgn="auto" latinLnBrk="0" hangingPunct="1">
              <a:lnSpc>
                <a:spcPct val="80000"/>
              </a:lnSpc>
              <a:spcBef>
                <a:spcPts val="600"/>
              </a:spcBef>
              <a:spcAft>
                <a:spcPts val="600"/>
              </a:spcAft>
              <a:buClr>
                <a:schemeClr val="accent1"/>
              </a:buClr>
              <a:buSzTx/>
              <a:buFont typeface="Arial" panose="020B0604020202020204" pitchFamily="34" charset="0"/>
              <a:buNone/>
              <a:tabLst/>
              <a:defRPr sz="3400" b="1" cap="all" baseline="0">
                <a:solidFill>
                  <a:schemeClr val="tx1"/>
                </a:solidFill>
                <a:effectLst/>
                <a:latin typeface="+mj-lt"/>
              </a:defRPr>
            </a:lvl1pPr>
          </a:lstStyle>
          <a:p>
            <a:r>
              <a:rPr lang="nl-NL" dirty="0"/>
              <a:t>Plaats hier de afsluitingszin</a:t>
            </a:r>
          </a:p>
        </p:txBody>
      </p:sp>
      <p:sp>
        <p:nvSpPr>
          <p:cNvPr id="28" name="Tijdelijke aanduiding voor dianummer 5">
            <a:extLst>
              <a:ext uri="{FF2B5EF4-FFF2-40B4-BE49-F238E27FC236}">
                <a16:creationId xmlns:a16="http://schemas.microsoft.com/office/drawing/2014/main" id="{B715D031-E29A-40E5-9F78-94BB56E8BA5B}"/>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
        <p:nvSpPr>
          <p:cNvPr id="27" name="tekst">
            <a:extLst>
              <a:ext uri="{FF2B5EF4-FFF2-40B4-BE49-F238E27FC236}">
                <a16:creationId xmlns:a16="http://schemas.microsoft.com/office/drawing/2014/main" id="{48EC4A08-27AE-4FB4-BF24-48B8321D39D1}"/>
              </a:ext>
            </a:extLst>
          </p:cNvPr>
          <p:cNvSpPr>
            <a:spLocks noGrp="1"/>
          </p:cNvSpPr>
          <p:nvPr>
            <p:ph type="body" orient="vert" idx="1" hasCustomPrompt="1"/>
          </p:nvPr>
        </p:nvSpPr>
        <p:spPr>
          <a:xfrm>
            <a:off x="1571062" y="3443305"/>
            <a:ext cx="3200400" cy="261257"/>
          </a:xfrm>
        </p:spPr>
        <p:txBody>
          <a:bodyPr vert="horz" wrap="none" anchor="t"/>
          <a:lstStyle>
            <a:lvl1pPr marL="0" indent="0">
              <a:spcBef>
                <a:spcPts val="0"/>
              </a:spcBef>
              <a:spcAft>
                <a:spcPts val="0"/>
              </a:spcAft>
              <a:buFontTx/>
              <a:buNone/>
              <a:defRPr sz="1600" b="1">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Naam + achternaam</a:t>
            </a:r>
          </a:p>
          <a:p>
            <a:pPr lvl="0"/>
            <a:endParaRPr lang="nl-NL" noProof="0" dirty="0"/>
          </a:p>
        </p:txBody>
      </p:sp>
      <p:sp>
        <p:nvSpPr>
          <p:cNvPr id="31" name="tekst">
            <a:extLst>
              <a:ext uri="{FF2B5EF4-FFF2-40B4-BE49-F238E27FC236}">
                <a16:creationId xmlns:a16="http://schemas.microsoft.com/office/drawing/2014/main" id="{3DD2758F-58F6-46DA-B775-49E492EA5E31}"/>
              </a:ext>
            </a:extLst>
          </p:cNvPr>
          <p:cNvSpPr>
            <a:spLocks noGrp="1"/>
          </p:cNvSpPr>
          <p:nvPr>
            <p:ph type="body" orient="vert" idx="68" hasCustomPrompt="1"/>
          </p:nvPr>
        </p:nvSpPr>
        <p:spPr>
          <a:xfrm>
            <a:off x="1571062" y="3949026"/>
            <a:ext cx="3200400" cy="261257"/>
          </a:xfrm>
        </p:spPr>
        <p:txBody>
          <a:bodyPr vert="horz" wrap="none" anchor="t"/>
          <a:lstStyle>
            <a:lvl1pPr marL="0" indent="0">
              <a:buFontTx/>
              <a:buNone/>
              <a:defRPr sz="1600" b="1">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r>
              <a:rPr lang="nl-NL" dirty="0"/>
              <a:t>E-mail:</a:t>
            </a:r>
          </a:p>
        </p:txBody>
      </p:sp>
      <p:sp>
        <p:nvSpPr>
          <p:cNvPr id="32" name="tekst">
            <a:extLst>
              <a:ext uri="{FF2B5EF4-FFF2-40B4-BE49-F238E27FC236}">
                <a16:creationId xmlns:a16="http://schemas.microsoft.com/office/drawing/2014/main" id="{22BAB6AC-1F1A-4629-A2B9-2D3448E852CA}"/>
              </a:ext>
            </a:extLst>
          </p:cNvPr>
          <p:cNvSpPr>
            <a:spLocks noGrp="1"/>
          </p:cNvSpPr>
          <p:nvPr>
            <p:ph type="body" orient="vert" idx="69" hasCustomPrompt="1"/>
          </p:nvPr>
        </p:nvSpPr>
        <p:spPr>
          <a:xfrm>
            <a:off x="1571062" y="4454747"/>
            <a:ext cx="3200400" cy="261257"/>
          </a:xfrm>
        </p:spPr>
        <p:txBody>
          <a:bodyPr vert="horz" wrap="none" anchor="t"/>
          <a:lstStyle>
            <a:lvl1pPr marL="0" indent="0">
              <a:buFontTx/>
              <a:buNone/>
              <a:defRPr sz="1600" b="1">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Website:</a:t>
            </a:r>
          </a:p>
        </p:txBody>
      </p:sp>
      <p:sp>
        <p:nvSpPr>
          <p:cNvPr id="33" name="tekst">
            <a:extLst>
              <a:ext uri="{FF2B5EF4-FFF2-40B4-BE49-F238E27FC236}">
                <a16:creationId xmlns:a16="http://schemas.microsoft.com/office/drawing/2014/main" id="{7C6CD6BC-119A-49EB-9D8D-3794C25113CE}"/>
              </a:ext>
            </a:extLst>
          </p:cNvPr>
          <p:cNvSpPr>
            <a:spLocks noGrp="1"/>
          </p:cNvSpPr>
          <p:nvPr>
            <p:ph type="body" orient="vert" idx="70" hasCustomPrompt="1"/>
          </p:nvPr>
        </p:nvSpPr>
        <p:spPr>
          <a:xfrm>
            <a:off x="1571062" y="4960468"/>
            <a:ext cx="3200400" cy="261257"/>
          </a:xfrm>
        </p:spPr>
        <p:txBody>
          <a:bodyPr vert="horz" wrap="none" anchor="t"/>
          <a:lstStyle>
            <a:lvl1pPr marL="0" indent="0">
              <a:buFontTx/>
              <a:buNone/>
              <a:defRPr sz="1600" b="1">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r>
              <a:rPr lang="nl-NL" dirty="0" err="1"/>
              <a:t>Social</a:t>
            </a:r>
            <a:r>
              <a:rPr lang="nl-NL" dirty="0"/>
              <a:t> media:</a:t>
            </a:r>
          </a:p>
        </p:txBody>
      </p:sp>
      <p:sp>
        <p:nvSpPr>
          <p:cNvPr id="3" name="Tijdelijke aanduiding voor tekst 2">
            <a:extLst>
              <a:ext uri="{FF2B5EF4-FFF2-40B4-BE49-F238E27FC236}">
                <a16:creationId xmlns:a16="http://schemas.microsoft.com/office/drawing/2014/main" id="{69A87B61-A945-41B1-9F67-1FAE779BF38F}"/>
              </a:ext>
            </a:extLst>
          </p:cNvPr>
          <p:cNvSpPr>
            <a:spLocks noGrp="1"/>
          </p:cNvSpPr>
          <p:nvPr>
            <p:ph type="body" sz="quarter" idx="71" hasCustomPrompt="1"/>
          </p:nvPr>
        </p:nvSpPr>
        <p:spPr>
          <a:xfrm>
            <a:off x="883538" y="5681386"/>
            <a:ext cx="8439150" cy="596361"/>
          </a:xfrm>
        </p:spPr>
        <p:txBody>
          <a:bodyPr/>
          <a:lstStyle>
            <a:lvl1pPr marL="0" indent="0">
              <a:buFont typeface="Arial" panose="020B0604020202020204" pitchFamily="34" charset="0"/>
              <a:buNone/>
              <a:defRPr sz="4000" b="1">
                <a:solidFill>
                  <a:schemeClr val="bg1"/>
                </a:solidFill>
              </a:defRPr>
            </a:lvl1pPr>
          </a:lstStyle>
          <a:p>
            <a:pPr lvl="0"/>
            <a:r>
              <a:rPr lang="nl-NL" dirty="0"/>
              <a:t>Samen aanjagen van vernieuwing</a:t>
            </a:r>
          </a:p>
        </p:txBody>
      </p:sp>
    </p:spTree>
    <p:extLst>
      <p:ext uri="{BB962C8B-B14F-4D97-AF65-F5344CB8AC3E}">
        <p14:creationId xmlns:p14="http://schemas.microsoft.com/office/powerpoint/2010/main" val="261142471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fsluiting (2)">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A109DE8-DE3B-4ABF-AE26-4E37A56FDBF9}"/>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logo">
            <a:extLst>
              <a:ext uri="{FF2B5EF4-FFF2-40B4-BE49-F238E27FC236}">
                <a16:creationId xmlns:a16="http://schemas.microsoft.com/office/drawing/2014/main" id="{980E29EC-4D77-4FE5-9F34-F1B54C0C6410}"/>
              </a:ext>
            </a:extLst>
          </p:cNvPr>
          <p:cNvSpPr>
            <a:spLocks noGrp="1"/>
          </p:cNvSpPr>
          <p:nvPr>
            <p:ph type="body" sz="quarter" idx="64" hasCustomPrompt="1"/>
          </p:nvPr>
        </p:nvSpPr>
        <p:spPr>
          <a:xfrm>
            <a:off x="10691963" y="5852007"/>
            <a:ext cx="991742" cy="486603"/>
          </a:xfrm>
          <a:blipFill>
            <a:blip r:embed="rId2"/>
            <a:srcRect/>
            <a:stretch>
              <a:fillRect l="1580" r="1580"/>
            </a:stretch>
          </a:blipFill>
        </p:spPr>
        <p:txBody>
          <a:bodyPr anchor="t"/>
          <a:lstStyle>
            <a:lvl1pPr marL="0" indent="0" algn="ctr">
              <a:lnSpc>
                <a:spcPct val="80000"/>
              </a:lnSpc>
              <a:buNone/>
              <a:defRPr sz="1600" b="0">
                <a:solidFill>
                  <a:schemeClr val="tx1"/>
                </a:solidFill>
                <a:effectLst/>
                <a:latin typeface="+mj-lt"/>
              </a:defRPr>
            </a:lvl1pPr>
          </a:lstStyle>
          <a:p>
            <a:pPr lvl="0"/>
            <a:r>
              <a:rPr lang="en-US" dirty="0"/>
              <a:t>  </a:t>
            </a:r>
          </a:p>
        </p:txBody>
      </p:sp>
      <p:sp>
        <p:nvSpPr>
          <p:cNvPr id="10" name="Tekstvak">
            <a:extLst>
              <a:ext uri="{FF2B5EF4-FFF2-40B4-BE49-F238E27FC236}">
                <a16:creationId xmlns:a16="http://schemas.microsoft.com/office/drawing/2014/main" id="{6992082D-EDB3-45DF-96CC-F7B5BC4AC3C2}"/>
              </a:ext>
            </a:extLst>
          </p:cNvPr>
          <p:cNvSpPr txBox="1"/>
          <p:nvPr userDrawn="1"/>
        </p:nvSpPr>
        <p:spPr>
          <a:xfrm>
            <a:off x="5331301" y="-885712"/>
            <a:ext cx="1529431"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CONCLUSION</a:t>
            </a:r>
          </a:p>
        </p:txBody>
      </p:sp>
      <p:sp>
        <p:nvSpPr>
          <p:cNvPr id="8" name="Tijdelijke aanduiding voor tekst 41">
            <a:extLst>
              <a:ext uri="{FF2B5EF4-FFF2-40B4-BE49-F238E27FC236}">
                <a16:creationId xmlns:a16="http://schemas.microsoft.com/office/drawing/2014/main" id="{9F83E9FC-067F-4F18-B24E-EFC2BDBB5372}"/>
              </a:ext>
            </a:extLst>
          </p:cNvPr>
          <p:cNvSpPr>
            <a:spLocks noGrp="1"/>
          </p:cNvSpPr>
          <p:nvPr>
            <p:ph type="body" sz="quarter" idx="67"/>
          </p:nvPr>
        </p:nvSpPr>
        <p:spPr>
          <a:xfrm>
            <a:off x="9754069" y="0"/>
            <a:ext cx="1919032" cy="6858000"/>
          </a:xfrm>
          <a:custGeom>
            <a:avLst/>
            <a:gdLst>
              <a:gd name="connsiteX0" fmla="*/ 2209313 w 2219324"/>
              <a:gd name="connsiteY0" fmla="*/ 0 h 7931150"/>
              <a:gd name="connsiteX1" fmla="*/ 2219324 w 2219324"/>
              <a:gd name="connsiteY1" fmla="*/ 9968 h 7931150"/>
              <a:gd name="connsiteX2" fmla="*/ 2219324 w 2219324"/>
              <a:gd name="connsiteY2" fmla="*/ 2491982 h 7931150"/>
              <a:gd name="connsiteX3" fmla="*/ 1528497 w 2219324"/>
              <a:gd name="connsiteY3" fmla="*/ 3179770 h 7931150"/>
              <a:gd name="connsiteX4" fmla="*/ 690827 w 2219324"/>
              <a:gd name="connsiteY4" fmla="*/ 3179770 h 7931150"/>
              <a:gd name="connsiteX5" fmla="*/ 20024 w 2219324"/>
              <a:gd name="connsiteY5" fmla="*/ 3847621 h 7931150"/>
              <a:gd name="connsiteX6" fmla="*/ 20024 w 2219324"/>
              <a:gd name="connsiteY6" fmla="*/ 7921182 h 7931150"/>
              <a:gd name="connsiteX7" fmla="*/ 10012 w 2219324"/>
              <a:gd name="connsiteY7" fmla="*/ 7931150 h 7931150"/>
              <a:gd name="connsiteX8" fmla="*/ 0 w 2219324"/>
              <a:gd name="connsiteY8" fmla="*/ 7921182 h 7931150"/>
              <a:gd name="connsiteX9" fmla="*/ 0 w 2219324"/>
              <a:gd name="connsiteY9" fmla="*/ 3847621 h 7931150"/>
              <a:gd name="connsiteX10" fmla="*/ 690827 w 2219324"/>
              <a:gd name="connsiteY10" fmla="*/ 3159834 h 7931150"/>
              <a:gd name="connsiteX11" fmla="*/ 1528497 w 2219324"/>
              <a:gd name="connsiteY11" fmla="*/ 3159834 h 7931150"/>
              <a:gd name="connsiteX12" fmla="*/ 2199301 w 2219324"/>
              <a:gd name="connsiteY12" fmla="*/ 2491982 h 7931150"/>
              <a:gd name="connsiteX13" fmla="*/ 2199301 w 2219324"/>
              <a:gd name="connsiteY13" fmla="*/ 9968 h 7931150"/>
              <a:gd name="connsiteX14" fmla="*/ 2209313 w 2219324"/>
              <a:gd name="connsiteY14" fmla="*/ 0 h 79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9324" h="7931150">
                <a:moveTo>
                  <a:pt x="2209313" y="0"/>
                </a:moveTo>
                <a:cubicBezTo>
                  <a:pt x="2215987" y="0"/>
                  <a:pt x="2219324" y="3322"/>
                  <a:pt x="2219324" y="9968"/>
                </a:cubicBezTo>
                <a:cubicBezTo>
                  <a:pt x="2219324" y="2491982"/>
                  <a:pt x="2219324" y="2491982"/>
                  <a:pt x="2219324" y="2491982"/>
                </a:cubicBezTo>
                <a:cubicBezTo>
                  <a:pt x="2219324" y="2870764"/>
                  <a:pt x="1908953" y="3179770"/>
                  <a:pt x="1528497" y="3179770"/>
                </a:cubicBezTo>
                <a:cubicBezTo>
                  <a:pt x="690827" y="3179770"/>
                  <a:pt x="690827" y="3179770"/>
                  <a:pt x="690827" y="3179770"/>
                </a:cubicBezTo>
                <a:cubicBezTo>
                  <a:pt x="320383" y="3179770"/>
                  <a:pt x="20024" y="3478808"/>
                  <a:pt x="20024" y="3847621"/>
                </a:cubicBezTo>
                <a:cubicBezTo>
                  <a:pt x="20024" y="7921182"/>
                  <a:pt x="20024" y="7921182"/>
                  <a:pt x="20024" y="7921182"/>
                </a:cubicBezTo>
                <a:cubicBezTo>
                  <a:pt x="20024" y="7924504"/>
                  <a:pt x="16686" y="7931150"/>
                  <a:pt x="10012" y="7931150"/>
                </a:cubicBezTo>
                <a:cubicBezTo>
                  <a:pt x="3337" y="7931150"/>
                  <a:pt x="0" y="7924504"/>
                  <a:pt x="0" y="7921182"/>
                </a:cubicBezTo>
                <a:cubicBezTo>
                  <a:pt x="0" y="3847621"/>
                  <a:pt x="0" y="3847621"/>
                  <a:pt x="0" y="3847621"/>
                </a:cubicBezTo>
                <a:cubicBezTo>
                  <a:pt x="0" y="3468840"/>
                  <a:pt x="310371" y="3159834"/>
                  <a:pt x="690827" y="3159834"/>
                </a:cubicBezTo>
                <a:cubicBezTo>
                  <a:pt x="1528497" y="3159834"/>
                  <a:pt x="1528497" y="3159834"/>
                  <a:pt x="1528497" y="3159834"/>
                </a:cubicBezTo>
                <a:cubicBezTo>
                  <a:pt x="1898941" y="3159834"/>
                  <a:pt x="2199301" y="2860796"/>
                  <a:pt x="2199301" y="2491982"/>
                </a:cubicBezTo>
                <a:cubicBezTo>
                  <a:pt x="2199301" y="9968"/>
                  <a:pt x="2199301" y="9968"/>
                  <a:pt x="2199301" y="9968"/>
                </a:cubicBezTo>
                <a:cubicBezTo>
                  <a:pt x="2199301" y="3322"/>
                  <a:pt x="2202638" y="0"/>
                  <a:pt x="2209313" y="0"/>
                </a:cubicBezTo>
                <a:close/>
              </a:path>
            </a:pathLst>
          </a:custGeom>
          <a:solidFill>
            <a:schemeClr val="bg1"/>
          </a:solidFill>
        </p:spPr>
        <p:txBody>
          <a:bodyPr wrap="square">
            <a:noAutofit/>
          </a:bodyPr>
          <a:lstStyle>
            <a:lvl1pPr marL="0" indent="0">
              <a:buNone/>
              <a:defRPr sz="100">
                <a:solidFill>
                  <a:schemeClr val="tx1">
                    <a:alpha val="0"/>
                  </a:schemeClr>
                </a:solidFill>
              </a:defRPr>
            </a:lvl1pPr>
          </a:lstStyle>
          <a:p>
            <a:pPr lvl="0"/>
            <a:r>
              <a:rPr lang="nl-NL" dirty="0"/>
              <a:t>Tekst</a:t>
            </a:r>
          </a:p>
        </p:txBody>
      </p:sp>
      <p:sp>
        <p:nvSpPr>
          <p:cNvPr id="11" name="Tijdelijke aanduiding voor tekst 2">
            <a:extLst>
              <a:ext uri="{FF2B5EF4-FFF2-40B4-BE49-F238E27FC236}">
                <a16:creationId xmlns:a16="http://schemas.microsoft.com/office/drawing/2014/main" id="{44C80A36-B777-41EB-8184-7E721556A3DF}"/>
              </a:ext>
            </a:extLst>
          </p:cNvPr>
          <p:cNvSpPr>
            <a:spLocks noGrp="1"/>
          </p:cNvSpPr>
          <p:nvPr>
            <p:ph type="body" sz="quarter" idx="71" hasCustomPrompt="1"/>
          </p:nvPr>
        </p:nvSpPr>
        <p:spPr>
          <a:xfrm>
            <a:off x="883538" y="5681386"/>
            <a:ext cx="8439150" cy="596361"/>
          </a:xfrm>
        </p:spPr>
        <p:txBody>
          <a:bodyPr/>
          <a:lstStyle>
            <a:lvl1pPr marL="0" indent="0">
              <a:buFont typeface="Arial" panose="020B0604020202020204" pitchFamily="34" charset="0"/>
              <a:buNone/>
              <a:defRPr sz="4000" b="1">
                <a:solidFill>
                  <a:schemeClr val="bg1"/>
                </a:solidFill>
              </a:defRPr>
            </a:lvl1pPr>
          </a:lstStyle>
          <a:p>
            <a:pPr lvl="0"/>
            <a:r>
              <a:rPr lang="nl-NL" dirty="0"/>
              <a:t>Samen aanjagen van vernieuwing</a:t>
            </a:r>
          </a:p>
        </p:txBody>
      </p:sp>
    </p:spTree>
    <p:extLst>
      <p:ext uri="{BB962C8B-B14F-4D97-AF65-F5344CB8AC3E}">
        <p14:creationId xmlns:p14="http://schemas.microsoft.com/office/powerpoint/2010/main" val="30887946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KST MET FOTO (50% / 50%)">
    <p:spTree>
      <p:nvGrpSpPr>
        <p:cNvPr id="1" name=""/>
        <p:cNvGrpSpPr/>
        <p:nvPr/>
      </p:nvGrpSpPr>
      <p:grpSpPr>
        <a:xfrm>
          <a:off x="0" y="0"/>
          <a:ext cx="0" cy="0"/>
          <a:chOff x="0" y="0"/>
          <a:chExt cx="0" cy="0"/>
        </a:xfrm>
      </p:grpSpPr>
      <p:grpSp>
        <p:nvGrpSpPr>
          <p:cNvPr id="114" name="GRID" hidden="1">
            <a:extLst>
              <a:ext uri="{FF2B5EF4-FFF2-40B4-BE49-F238E27FC236}">
                <a16:creationId xmlns:a16="http://schemas.microsoft.com/office/drawing/2014/main" id="{C2A45CA0-1358-48B6-9E48-303D89490780}"/>
              </a:ext>
            </a:extLst>
          </p:cNvPr>
          <p:cNvGrpSpPr/>
          <p:nvPr userDrawn="1"/>
        </p:nvGrpSpPr>
        <p:grpSpPr>
          <a:xfrm>
            <a:off x="0" y="0"/>
            <a:ext cx="12192000" cy="6858000"/>
            <a:chOff x="0" y="0"/>
            <a:chExt cx="12192000" cy="6858000"/>
          </a:xfrm>
        </p:grpSpPr>
        <p:sp>
          <p:nvSpPr>
            <p:cNvPr id="115" name="Rechthoek 114">
              <a:extLst>
                <a:ext uri="{FF2B5EF4-FFF2-40B4-BE49-F238E27FC236}">
                  <a16:creationId xmlns:a16="http://schemas.microsoft.com/office/drawing/2014/main" id="{94FEA51A-4C32-44E3-AC61-EDC99F0769AA}"/>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6" name="Rechthoek 115">
              <a:extLst>
                <a:ext uri="{FF2B5EF4-FFF2-40B4-BE49-F238E27FC236}">
                  <a16:creationId xmlns:a16="http://schemas.microsoft.com/office/drawing/2014/main" id="{03EE3AEF-44B8-4223-9C77-0E2127CED24F}"/>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Rechthoek 116">
              <a:extLst>
                <a:ext uri="{FF2B5EF4-FFF2-40B4-BE49-F238E27FC236}">
                  <a16:creationId xmlns:a16="http://schemas.microsoft.com/office/drawing/2014/main" id="{D5E7D763-288B-488C-9031-77784358A6AE}"/>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8" name="Rechthoek 117">
              <a:extLst>
                <a:ext uri="{FF2B5EF4-FFF2-40B4-BE49-F238E27FC236}">
                  <a16:creationId xmlns:a16="http://schemas.microsoft.com/office/drawing/2014/main" id="{642B446A-0298-4E14-8348-7FA75F33B885}"/>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9" name="Rechthoek 118">
              <a:extLst>
                <a:ext uri="{FF2B5EF4-FFF2-40B4-BE49-F238E27FC236}">
                  <a16:creationId xmlns:a16="http://schemas.microsoft.com/office/drawing/2014/main" id="{7EE50644-4155-4D50-A90D-5C7D37B4F735}"/>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Rechthoek 119">
              <a:extLst>
                <a:ext uri="{FF2B5EF4-FFF2-40B4-BE49-F238E27FC236}">
                  <a16:creationId xmlns:a16="http://schemas.microsoft.com/office/drawing/2014/main" id="{0A4B7EEE-2920-40A2-8623-02C666C7EA13}"/>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1" name="Rechthoek 120">
              <a:extLst>
                <a:ext uri="{FF2B5EF4-FFF2-40B4-BE49-F238E27FC236}">
                  <a16:creationId xmlns:a16="http://schemas.microsoft.com/office/drawing/2014/main" id="{B6ADDAAD-37B7-4932-8284-8CA1B65A834F}"/>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2" name="Rechthoek 121">
              <a:extLst>
                <a:ext uri="{FF2B5EF4-FFF2-40B4-BE49-F238E27FC236}">
                  <a16:creationId xmlns:a16="http://schemas.microsoft.com/office/drawing/2014/main" id="{9E67493A-5BA0-4DF1-9B84-F8F83E520824}"/>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3" name="Rechthoek 122">
              <a:extLst>
                <a:ext uri="{FF2B5EF4-FFF2-40B4-BE49-F238E27FC236}">
                  <a16:creationId xmlns:a16="http://schemas.microsoft.com/office/drawing/2014/main" id="{B88026CC-8DA0-48DB-940A-DB85A4CA7060}"/>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4" name="Rechthoek 123">
              <a:extLst>
                <a:ext uri="{FF2B5EF4-FFF2-40B4-BE49-F238E27FC236}">
                  <a16:creationId xmlns:a16="http://schemas.microsoft.com/office/drawing/2014/main" id="{6BD45FED-6518-48FC-8244-888D5D4D1A4E}"/>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Rechthoek 124">
              <a:extLst>
                <a:ext uri="{FF2B5EF4-FFF2-40B4-BE49-F238E27FC236}">
                  <a16:creationId xmlns:a16="http://schemas.microsoft.com/office/drawing/2014/main" id="{51DD2445-94EA-4A3A-97C8-776EC4562D42}"/>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6" name="Rechthoek 125">
              <a:extLst>
                <a:ext uri="{FF2B5EF4-FFF2-40B4-BE49-F238E27FC236}">
                  <a16:creationId xmlns:a16="http://schemas.microsoft.com/office/drawing/2014/main" id="{6407C404-EE88-46C2-9A32-2ECE9764CA7E}"/>
                </a:ext>
              </a:extLst>
            </p:cNvPr>
            <p:cNvSpPr/>
            <p:nvPr userDrawn="1"/>
          </p:nvSpPr>
          <p:spPr>
            <a:xfrm>
              <a:off x="5964600"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29" name="Onder balkje">
            <a:extLst>
              <a:ext uri="{FF2B5EF4-FFF2-40B4-BE49-F238E27FC236}">
                <a16:creationId xmlns:a16="http://schemas.microsoft.com/office/drawing/2014/main" id="{93B821B0-D9C3-453C-B3CB-E51133442ABC}"/>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6995151"/>
            <a:ext cx="3140325" cy="216909"/>
          </a:xfrm>
        </p:spPr>
        <p:txBody>
          <a:bodyPr/>
          <a:lstStyle/>
          <a:p>
            <a:fld id="{98BFDA63-73B4-4601-904F-E0AB02FDFF7A}"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6995151"/>
            <a:ext cx="7193507" cy="216909"/>
          </a:xfrm>
        </p:spPr>
        <p:txBody>
          <a:bodyPr/>
          <a:lstStyle/>
          <a:p>
            <a:r>
              <a:rPr lang="nl-NL" dirty="0"/>
              <a:t>&lt;Plaats hier je voettekst&gt;</a:t>
            </a:r>
          </a:p>
        </p:txBody>
      </p:sp>
      <p:sp>
        <p:nvSpPr>
          <p:cNvPr id="17" name="foto">
            <a:extLst>
              <a:ext uri="{FF2B5EF4-FFF2-40B4-BE49-F238E27FC236}">
                <a16:creationId xmlns:a16="http://schemas.microsoft.com/office/drawing/2014/main" id="{9A29AFAD-46EE-42D3-AE33-64CC662FC00A}"/>
              </a:ext>
            </a:extLst>
          </p:cNvPr>
          <p:cNvSpPr>
            <a:spLocks noGrp="1"/>
          </p:cNvSpPr>
          <p:nvPr>
            <p:ph type="pic" sz="quarter" idx="14" hasCustomPrompt="1"/>
          </p:nvPr>
        </p:nvSpPr>
        <p:spPr>
          <a:xfrm>
            <a:off x="6227400" y="259477"/>
            <a:ext cx="6078361" cy="6526464"/>
          </a:xfrm>
          <a:prstGeom prst="round2SameRect">
            <a:avLst>
              <a:gd name="adj1" fmla="val 2120"/>
              <a:gd name="adj2" fmla="val 0"/>
            </a:avLst>
          </a:prstGeom>
          <a:solidFill>
            <a:schemeClr val="bg1">
              <a:lumMod val="95000"/>
            </a:schemeClr>
          </a:solidFill>
        </p:spPr>
        <p:txBody>
          <a:bodyPr tIns="2880000"/>
          <a:lstStyle>
            <a:lvl1pPr marL="0" indent="0" algn="ctr">
              <a:spcBef>
                <a:spcPts val="0"/>
              </a:spcBef>
              <a:spcAft>
                <a:spcPts val="0"/>
              </a:spcAft>
              <a:buNone/>
              <a:defRPr sz="1050" b="1" baseline="0"/>
            </a:lvl1pPr>
          </a:lstStyle>
          <a:p>
            <a:r>
              <a:rPr lang="nl-NL" dirty="0"/>
              <a:t>Klik op onderstaand pictogram</a:t>
            </a:r>
            <a:br>
              <a:rPr lang="nl-NL" dirty="0"/>
            </a:br>
            <a:r>
              <a:rPr lang="nl-NL" dirty="0"/>
              <a:t>om een afbeelding in te voegen</a:t>
            </a:r>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521864" y="272177"/>
            <a:ext cx="5424706" cy="600744"/>
          </a:xfrm>
        </p:spPr>
        <p:txBody>
          <a:bodyPr/>
          <a:lstStyle>
            <a:lvl1pPr>
              <a:defRPr/>
            </a:lvl1pPr>
          </a:lstStyle>
          <a:p>
            <a:r>
              <a:rPr lang="nl-NL" noProof="0" dirty="0"/>
              <a:t>Plaats hier je titel</a:t>
            </a:r>
            <a:endParaRPr lang="nl-NL" dirty="0"/>
          </a:p>
        </p:txBody>
      </p:sp>
      <p:sp>
        <p:nvSpPr>
          <p:cNvPr id="3" name="tekst">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523133" y="1396613"/>
            <a:ext cx="5424706" cy="446934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624023" y="-885712"/>
            <a:ext cx="2943985" cy="548182"/>
          </a:xfrm>
          <a:prstGeom prst="rect">
            <a:avLst/>
          </a:prstGeom>
          <a:solidFill>
            <a:schemeClr val="bg1"/>
          </a:solidFill>
        </p:spPr>
        <p:txBody>
          <a:bodyPr wrap="none" lIns="360000" tIns="180000" rIns="360000" bIns="180000" rtlCol="0">
            <a:spAutoFit/>
          </a:bodyPr>
          <a:lstStyle/>
          <a:p>
            <a:pPr algn="ctr"/>
            <a:r>
              <a:rPr lang="nl-NL" sz="1200" b="0" spc="50" baseline="0" dirty="0">
                <a:solidFill>
                  <a:srgbClr val="212121"/>
                </a:solidFill>
                <a:latin typeface="+mn-lt"/>
                <a:cs typeface="Calibri" panose="020F0502020204030204" pitchFamily="34" charset="0"/>
              </a:rPr>
              <a:t>TEKST MET FOTO (50% / 50%)</a:t>
            </a:r>
          </a:p>
        </p:txBody>
      </p:sp>
      <p:grpSp>
        <p:nvGrpSpPr>
          <p:cNvPr id="53" name="Instructies">
            <a:extLst>
              <a:ext uri="{FF2B5EF4-FFF2-40B4-BE49-F238E27FC236}">
                <a16:creationId xmlns:a16="http://schemas.microsoft.com/office/drawing/2014/main" id="{C78CB953-7AC8-4C76-B70C-B4341CD578B5}"/>
              </a:ext>
            </a:extLst>
          </p:cNvPr>
          <p:cNvGrpSpPr/>
          <p:nvPr userDrawn="1"/>
        </p:nvGrpSpPr>
        <p:grpSpPr>
          <a:xfrm>
            <a:off x="12391601" y="0"/>
            <a:ext cx="3183678" cy="6589569"/>
            <a:chOff x="12391601" y="0"/>
            <a:chExt cx="3183678" cy="6589569"/>
          </a:xfrm>
        </p:grpSpPr>
        <p:grpSp>
          <p:nvGrpSpPr>
            <p:cNvPr id="54" name="Groep 53">
              <a:extLst>
                <a:ext uri="{FF2B5EF4-FFF2-40B4-BE49-F238E27FC236}">
                  <a16:creationId xmlns:a16="http://schemas.microsoft.com/office/drawing/2014/main" id="{0FB13C0E-6A45-4CF7-BCAD-A3EC4D99032E}"/>
                </a:ext>
              </a:extLst>
            </p:cNvPr>
            <p:cNvGrpSpPr/>
            <p:nvPr userDrawn="1"/>
          </p:nvGrpSpPr>
          <p:grpSpPr>
            <a:xfrm>
              <a:off x="12757282" y="3100116"/>
              <a:ext cx="1499406" cy="678267"/>
              <a:chOff x="12757283" y="3120781"/>
              <a:chExt cx="1499406" cy="678267"/>
            </a:xfrm>
          </p:grpSpPr>
          <p:sp>
            <p:nvSpPr>
              <p:cNvPr id="99" name="Rechthoek 98">
                <a:extLst>
                  <a:ext uri="{FF2B5EF4-FFF2-40B4-BE49-F238E27FC236}">
                    <a16:creationId xmlns:a16="http://schemas.microsoft.com/office/drawing/2014/main" id="{04CCC6A4-C9F1-4CE6-AAB0-80DE7C432FD0}"/>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0" name="Rechthoek 99">
                <a:extLst>
                  <a:ext uri="{FF2B5EF4-FFF2-40B4-BE49-F238E27FC236}">
                    <a16:creationId xmlns:a16="http://schemas.microsoft.com/office/drawing/2014/main" id="{EB98EA50-0E55-4EF6-9D8A-22E4C2F79E6E}"/>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1" name="Tekstvak 100">
                <a:extLst>
                  <a:ext uri="{FF2B5EF4-FFF2-40B4-BE49-F238E27FC236}">
                    <a16:creationId xmlns:a16="http://schemas.microsoft.com/office/drawing/2014/main" id="{E1E749AA-9B45-4626-997F-C6A50B3336FD}"/>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dirty="0">
                    <a:solidFill>
                      <a:schemeClr val="tx1"/>
                    </a:solidFill>
                    <a:latin typeface="Arial" panose="020B0604020202020204" pitchFamily="34" charset="0"/>
                    <a:ea typeface="+mn-ea"/>
                    <a:cs typeface="Arial" panose="020B0604020202020204" pitchFamily="34" charset="0"/>
                  </a:rPr>
                  <a:t>Naar voorgrond</a:t>
                </a:r>
              </a:p>
            </p:txBody>
          </p:sp>
          <p:sp>
            <p:nvSpPr>
              <p:cNvPr id="102" name="Tekstvak 101">
                <a:extLst>
                  <a:ext uri="{FF2B5EF4-FFF2-40B4-BE49-F238E27FC236}">
                    <a16:creationId xmlns:a16="http://schemas.microsoft.com/office/drawing/2014/main" id="{7DE5A2AA-47EC-4F72-AC73-252B98993AE2}"/>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103" name="Picture 3">
                <a:extLst>
                  <a:ext uri="{FF2B5EF4-FFF2-40B4-BE49-F238E27FC236}">
                    <a16:creationId xmlns:a16="http://schemas.microsoft.com/office/drawing/2014/main" id="{40E7DD23-B1EA-431E-8035-49D0FA5A5D6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Gelijkbenige driehoek 103">
                <a:extLst>
                  <a:ext uri="{FF2B5EF4-FFF2-40B4-BE49-F238E27FC236}">
                    <a16:creationId xmlns:a16="http://schemas.microsoft.com/office/drawing/2014/main" id="{00ADC6F2-9DE9-4F3D-88AA-320CE87CAAC0}"/>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05" name="Groep 104">
                <a:extLst>
                  <a:ext uri="{FF2B5EF4-FFF2-40B4-BE49-F238E27FC236}">
                    <a16:creationId xmlns:a16="http://schemas.microsoft.com/office/drawing/2014/main" id="{A8ED3291-7B27-4A9E-AE75-A9ACCCD14380}"/>
                  </a:ext>
                </a:extLst>
              </p:cNvPr>
              <p:cNvGrpSpPr/>
              <p:nvPr userDrawn="1"/>
            </p:nvGrpSpPr>
            <p:grpSpPr>
              <a:xfrm>
                <a:off x="12822311" y="3178534"/>
                <a:ext cx="182309" cy="163794"/>
                <a:chOff x="12832541" y="3162395"/>
                <a:chExt cx="219532" cy="197236"/>
              </a:xfrm>
            </p:grpSpPr>
            <p:sp>
              <p:nvSpPr>
                <p:cNvPr id="110" name="Rechthoek 109">
                  <a:extLst>
                    <a:ext uri="{FF2B5EF4-FFF2-40B4-BE49-F238E27FC236}">
                      <a16:creationId xmlns:a16="http://schemas.microsoft.com/office/drawing/2014/main" id="{B9FE3F69-5FAB-4125-95D0-A7E0A4705BBA}"/>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1" name="Rechthoek 110">
                  <a:extLst>
                    <a:ext uri="{FF2B5EF4-FFF2-40B4-BE49-F238E27FC236}">
                      <a16:creationId xmlns:a16="http://schemas.microsoft.com/office/drawing/2014/main" id="{E2183DEB-B1D6-420A-9354-8654B3BB1E53}"/>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2" name="Rechthoek 111">
                  <a:extLst>
                    <a:ext uri="{FF2B5EF4-FFF2-40B4-BE49-F238E27FC236}">
                      <a16:creationId xmlns:a16="http://schemas.microsoft.com/office/drawing/2014/main" id="{FE584A5F-B34E-4097-A334-481ADD3A62F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06" name="Groep 105">
                <a:extLst>
                  <a:ext uri="{FF2B5EF4-FFF2-40B4-BE49-F238E27FC236}">
                    <a16:creationId xmlns:a16="http://schemas.microsoft.com/office/drawing/2014/main" id="{A3F08D64-D2AA-4B6A-A387-AA09167ED07B}"/>
                  </a:ext>
                </a:extLst>
              </p:cNvPr>
              <p:cNvGrpSpPr/>
              <p:nvPr userDrawn="1"/>
            </p:nvGrpSpPr>
            <p:grpSpPr>
              <a:xfrm>
                <a:off x="12822311" y="3480352"/>
                <a:ext cx="182309" cy="163794"/>
                <a:chOff x="12832541" y="3162395"/>
                <a:chExt cx="219532" cy="197236"/>
              </a:xfrm>
            </p:grpSpPr>
            <p:sp>
              <p:nvSpPr>
                <p:cNvPr id="107" name="Rechthoek 106">
                  <a:extLst>
                    <a:ext uri="{FF2B5EF4-FFF2-40B4-BE49-F238E27FC236}">
                      <a16:creationId xmlns:a16="http://schemas.microsoft.com/office/drawing/2014/main" id="{18D986A8-CB40-4204-937C-6A99FA00BE7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8" name="Rechthoek 107">
                  <a:extLst>
                    <a:ext uri="{FF2B5EF4-FFF2-40B4-BE49-F238E27FC236}">
                      <a16:creationId xmlns:a16="http://schemas.microsoft.com/office/drawing/2014/main" id="{5ACBC428-979F-4629-803C-60FDD89EED63}"/>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9" name="Rechthoek 108">
                  <a:extLst>
                    <a:ext uri="{FF2B5EF4-FFF2-40B4-BE49-F238E27FC236}">
                      <a16:creationId xmlns:a16="http://schemas.microsoft.com/office/drawing/2014/main" id="{739FA060-8121-444D-B1DD-41ADE514D4B0}"/>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nvGrpSpPr>
            <p:cNvPr id="55" name="Meer informatie">
              <a:extLst>
                <a:ext uri="{FF2B5EF4-FFF2-40B4-BE49-F238E27FC236}">
                  <a16:creationId xmlns:a16="http://schemas.microsoft.com/office/drawing/2014/main" id="{B41C59E9-59CF-4C4F-9A8E-332A5A153A52}"/>
                </a:ext>
              </a:extLst>
            </p:cNvPr>
            <p:cNvGrpSpPr/>
            <p:nvPr userDrawn="1"/>
          </p:nvGrpSpPr>
          <p:grpSpPr>
            <a:xfrm>
              <a:off x="12396764" y="5806296"/>
              <a:ext cx="3178515" cy="783273"/>
              <a:chOff x="-3741486" y="3386444"/>
              <a:chExt cx="3178515" cy="783273"/>
            </a:xfrm>
          </p:grpSpPr>
          <p:sp>
            <p:nvSpPr>
              <p:cNvPr id="96" name="Freeform 101">
                <a:extLst>
                  <a:ext uri="{FF2B5EF4-FFF2-40B4-BE49-F238E27FC236}">
                    <a16:creationId xmlns:a16="http://schemas.microsoft.com/office/drawing/2014/main" id="{EB64E5A9-5FFF-4648-BDA6-6E70CB029AE4}"/>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97" name="Rechthoek 96">
                <a:extLst>
                  <a:ext uri="{FF2B5EF4-FFF2-40B4-BE49-F238E27FC236}">
                    <a16:creationId xmlns:a16="http://schemas.microsoft.com/office/drawing/2014/main" id="{6B52F795-A2D6-413B-A960-974B6C3A255A}"/>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Ga naar dia </a:t>
                </a:r>
                <a:r>
                  <a:rPr kumimoji="0" lang="nl-NL"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‘Instructie dia: YouTube links’</a:t>
                </a: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deze in de diavoorstelling en klik op de gewenste video link.</a:t>
                </a:r>
              </a:p>
            </p:txBody>
          </p:sp>
          <p:cxnSp>
            <p:nvCxnSpPr>
              <p:cNvPr id="98" name="Rechte verbindingslijn 97">
                <a:extLst>
                  <a:ext uri="{FF2B5EF4-FFF2-40B4-BE49-F238E27FC236}">
                    <a16:creationId xmlns:a16="http://schemas.microsoft.com/office/drawing/2014/main" id="{6211734C-E4D3-4D01-AD62-B89EB4A1092D}"/>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56" name="Rechthoek 55">
              <a:extLst>
                <a:ext uri="{FF2B5EF4-FFF2-40B4-BE49-F238E27FC236}">
                  <a16:creationId xmlns:a16="http://schemas.microsoft.com/office/drawing/2014/main" id="{572D796F-777F-40DF-AB4C-E8D4CBC7C90F}"/>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Afbeelding invoegen/veranderen</a:t>
              </a:r>
            </a:p>
          </p:txBody>
        </p:sp>
        <p:sp>
          <p:nvSpPr>
            <p:cNvPr id="57" name="Ovaal 56">
              <a:extLst>
                <a:ext uri="{FF2B5EF4-FFF2-40B4-BE49-F238E27FC236}">
                  <a16:creationId xmlns:a16="http://schemas.microsoft.com/office/drawing/2014/main" id="{E0022A5A-85B0-404F-9D56-18E15B4DDF3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58" name="Rechte verbindingslijn 57">
              <a:extLst>
                <a:ext uri="{FF2B5EF4-FFF2-40B4-BE49-F238E27FC236}">
                  <a16:creationId xmlns:a16="http://schemas.microsoft.com/office/drawing/2014/main" id="{0B1847A9-5ADF-47B1-8440-C70FA57AEE60}"/>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59" name="Rechte verbindingslijn 58">
              <a:extLst>
                <a:ext uri="{FF2B5EF4-FFF2-40B4-BE49-F238E27FC236}">
                  <a16:creationId xmlns:a16="http://schemas.microsoft.com/office/drawing/2014/main" id="{654E7969-88DA-4944-BD2A-C67BC761072A}"/>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60" name="Rechthoek 59">
              <a:extLst>
                <a:ext uri="{FF2B5EF4-FFF2-40B4-BE49-F238E27FC236}">
                  <a16:creationId xmlns:a16="http://schemas.microsoft.com/office/drawing/2014/main" id="{F0500D62-2CBC-4B9D-B7C1-4D2EFE886FD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Wanneer nodig, verwijder de bestaande afbeelding d.m.v. de </a:t>
              </a:r>
              <a:r>
                <a:rPr kumimoji="0" lang="nl-NL"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‘Delete’-knop</a:t>
              </a: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Klik op het pictogram om een nieuwe afbeelding in te voegen. </a:t>
              </a:r>
              <a:r>
                <a:rPr kumimoji="0" lang="nl-NL"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(zie onderstaand voorbeeld).</a:t>
              </a:r>
              <a:endPar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61" name="Rechte verbindingslijn 60">
              <a:extLst>
                <a:ext uri="{FF2B5EF4-FFF2-40B4-BE49-F238E27FC236}">
                  <a16:creationId xmlns:a16="http://schemas.microsoft.com/office/drawing/2014/main" id="{E27C1EFD-A001-40F3-BB88-8B1B466EB22A}"/>
                </a:ext>
              </a:extLst>
            </p:cNvPr>
            <p:cNvCxnSpPr>
              <a:cxnSpLocks/>
            </p:cNvCxnSpPr>
            <p:nvPr userDrawn="1"/>
          </p:nvCxnSpPr>
          <p:spPr>
            <a:xfrm>
              <a:off x="12397261" y="5688413"/>
              <a:ext cx="3178017" cy="0"/>
            </a:xfrm>
            <a:prstGeom prst="line">
              <a:avLst/>
            </a:prstGeom>
            <a:noFill/>
            <a:ln w="3175" cap="flat" cmpd="sng" algn="ctr">
              <a:solidFill>
                <a:schemeClr val="accent1"/>
              </a:solidFill>
              <a:prstDash val="solid"/>
            </a:ln>
            <a:effectLst/>
          </p:spPr>
        </p:cxnSp>
        <p:sp>
          <p:nvSpPr>
            <p:cNvPr id="62" name="Ovaal 61">
              <a:extLst>
                <a:ext uri="{FF2B5EF4-FFF2-40B4-BE49-F238E27FC236}">
                  <a16:creationId xmlns:a16="http://schemas.microsoft.com/office/drawing/2014/main" id="{6C69BAB4-F22C-4CBA-9DA0-C0FFE82D8EB6}"/>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63" name="Rechthoek 62">
              <a:extLst>
                <a:ext uri="{FF2B5EF4-FFF2-40B4-BE49-F238E27FC236}">
                  <a16:creationId xmlns:a16="http://schemas.microsoft.com/office/drawing/2014/main" id="{EF6FDC64-FE1C-43FB-81E6-40A12F849DD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Selecteer de gewenste afbeelding</a:t>
              </a:r>
              <a:b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en klik op </a:t>
              </a:r>
              <a:r>
                <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rPr>
                <a:t>‘Invoegen’</a:t>
              </a:r>
              <a:r>
                <a:rPr kumimoji="0" lang="nl-NL"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64" name="Groep 63">
              <a:extLst>
                <a:ext uri="{FF2B5EF4-FFF2-40B4-BE49-F238E27FC236}">
                  <a16:creationId xmlns:a16="http://schemas.microsoft.com/office/drawing/2014/main" id="{00221C3E-710E-4CBF-889E-F773F2F82C70}"/>
                </a:ext>
              </a:extLst>
            </p:cNvPr>
            <p:cNvGrpSpPr/>
            <p:nvPr userDrawn="1"/>
          </p:nvGrpSpPr>
          <p:grpSpPr>
            <a:xfrm>
              <a:off x="12757282" y="2184550"/>
              <a:ext cx="825500" cy="209550"/>
              <a:chOff x="13504624" y="2482850"/>
              <a:chExt cx="825500" cy="209550"/>
            </a:xfrm>
          </p:grpSpPr>
          <p:sp>
            <p:nvSpPr>
              <p:cNvPr id="93" name="Rechthoek 92">
                <a:extLst>
                  <a:ext uri="{FF2B5EF4-FFF2-40B4-BE49-F238E27FC236}">
                    <a16:creationId xmlns:a16="http://schemas.microsoft.com/office/drawing/2014/main" id="{DDBEB7FD-E8F8-4E65-A647-486E503576D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94" name="Rechte verbindingslijn 93">
                <a:extLst>
                  <a:ext uri="{FF2B5EF4-FFF2-40B4-BE49-F238E27FC236}">
                    <a16:creationId xmlns:a16="http://schemas.microsoft.com/office/drawing/2014/main" id="{322E8E44-6361-4245-9863-9D6242A1BB1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5" name="Gelijkbenige driehoek 94">
                <a:extLst>
                  <a:ext uri="{FF2B5EF4-FFF2-40B4-BE49-F238E27FC236}">
                    <a16:creationId xmlns:a16="http://schemas.microsoft.com/office/drawing/2014/main" id="{6C9BEC24-B376-4095-AC04-119A469E65F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65" name="Groep 64">
              <a:extLst>
                <a:ext uri="{FF2B5EF4-FFF2-40B4-BE49-F238E27FC236}">
                  <a16:creationId xmlns:a16="http://schemas.microsoft.com/office/drawing/2014/main" id="{9F75C778-B918-402E-A7BB-51305D6F3556}"/>
                </a:ext>
              </a:extLst>
            </p:cNvPr>
            <p:cNvGrpSpPr/>
            <p:nvPr userDrawn="1"/>
          </p:nvGrpSpPr>
          <p:grpSpPr>
            <a:xfrm>
              <a:off x="12757282" y="1141626"/>
              <a:ext cx="294789" cy="318834"/>
              <a:chOff x="14466489" y="1001522"/>
              <a:chExt cx="290627" cy="314333"/>
            </a:xfrm>
          </p:grpSpPr>
          <p:sp>
            <p:nvSpPr>
              <p:cNvPr id="87" name="Rechthoek 86">
                <a:extLst>
                  <a:ext uri="{FF2B5EF4-FFF2-40B4-BE49-F238E27FC236}">
                    <a16:creationId xmlns:a16="http://schemas.microsoft.com/office/drawing/2014/main" id="{24F6F8B5-7969-4AC5-9426-510AA67C693B}"/>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8" name="Ovaal 87">
                <a:extLst>
                  <a:ext uri="{FF2B5EF4-FFF2-40B4-BE49-F238E27FC236}">
                    <a16:creationId xmlns:a16="http://schemas.microsoft.com/office/drawing/2014/main" id="{464895BF-576C-4006-8C7C-D23C77699A0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9" name="Vrije vorm: vorm 88">
                <a:extLst>
                  <a:ext uri="{FF2B5EF4-FFF2-40B4-BE49-F238E27FC236}">
                    <a16:creationId xmlns:a16="http://schemas.microsoft.com/office/drawing/2014/main" id="{B049A9F4-D7A4-4D5A-9718-D3F1A55694C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0" name="Rechthoek: afgeronde hoeken 89">
                <a:extLst>
                  <a:ext uri="{FF2B5EF4-FFF2-40B4-BE49-F238E27FC236}">
                    <a16:creationId xmlns:a16="http://schemas.microsoft.com/office/drawing/2014/main" id="{9DDB06FF-C555-437D-AC8B-66B9621EF66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91" name="Rechte verbindingslijn 90">
                <a:extLst>
                  <a:ext uri="{FF2B5EF4-FFF2-40B4-BE49-F238E27FC236}">
                    <a16:creationId xmlns:a16="http://schemas.microsoft.com/office/drawing/2014/main" id="{F068C0F7-C62E-4EEC-9E5E-49FC7086452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Rechte verbindingslijn 91">
                <a:extLst>
                  <a:ext uri="{FF2B5EF4-FFF2-40B4-BE49-F238E27FC236}">
                    <a16:creationId xmlns:a16="http://schemas.microsoft.com/office/drawing/2014/main" id="{A679EF66-67EB-4C52-AF2A-7AB6B5D8A50E}"/>
                  </a:ext>
                </a:extLst>
              </p:cNvPr>
              <p:cNvCxnSpPr>
                <a:cxnSpLocks/>
                <a:stCxn id="9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66" name="Ovaal 65">
              <a:extLst>
                <a:ext uri="{FF2B5EF4-FFF2-40B4-BE49-F238E27FC236}">
                  <a16:creationId xmlns:a16="http://schemas.microsoft.com/office/drawing/2014/main" id="{ABD34FAB-9D32-4FD0-8ABE-B5E3394DE2A7}"/>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67" name="Rechthoek 66">
              <a:extLst>
                <a:ext uri="{FF2B5EF4-FFF2-40B4-BE49-F238E27FC236}">
                  <a16:creationId xmlns:a16="http://schemas.microsoft.com/office/drawing/2014/main" id="{4C2B9AFA-5979-4269-AB90-EAC548E800FB}"/>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Klik met de rechter muisknop op de afbeelding en kies </a:t>
              </a:r>
              <a:r>
                <a:rPr kumimoji="0" lang="nl-NL"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68" name="Rechte verbindingslijn 67">
              <a:extLst>
                <a:ext uri="{FF2B5EF4-FFF2-40B4-BE49-F238E27FC236}">
                  <a16:creationId xmlns:a16="http://schemas.microsoft.com/office/drawing/2014/main" id="{66B5580D-B116-43F0-8EC8-0F2E3209DAB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69" name="Groep 68">
              <a:extLst>
                <a:ext uri="{FF2B5EF4-FFF2-40B4-BE49-F238E27FC236}">
                  <a16:creationId xmlns:a16="http://schemas.microsoft.com/office/drawing/2014/main" id="{8F788CA4-CF7C-4B1C-A39F-E5653B491DDD}"/>
                </a:ext>
              </a:extLst>
            </p:cNvPr>
            <p:cNvGrpSpPr/>
            <p:nvPr userDrawn="1"/>
          </p:nvGrpSpPr>
          <p:grpSpPr>
            <a:xfrm>
              <a:off x="12757282" y="4967075"/>
              <a:ext cx="1499406" cy="580946"/>
              <a:chOff x="12757283" y="3120781"/>
              <a:chExt cx="1499406" cy="580946"/>
            </a:xfrm>
          </p:grpSpPr>
          <p:sp>
            <p:nvSpPr>
              <p:cNvPr id="73" name="Rechthoek 72">
                <a:extLst>
                  <a:ext uri="{FF2B5EF4-FFF2-40B4-BE49-F238E27FC236}">
                    <a16:creationId xmlns:a16="http://schemas.microsoft.com/office/drawing/2014/main" id="{47BE0BC2-87FD-4161-8BF7-A868E119CE6B}"/>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74" name="Rechthoek 73">
                <a:extLst>
                  <a:ext uri="{FF2B5EF4-FFF2-40B4-BE49-F238E27FC236}">
                    <a16:creationId xmlns:a16="http://schemas.microsoft.com/office/drawing/2014/main" id="{3EB9547E-B291-4198-81C5-F22D774BDB56}"/>
                  </a:ext>
                </a:extLst>
              </p:cNvPr>
              <p:cNvSpPr/>
              <p:nvPr userDrawn="1"/>
            </p:nvSpPr>
            <p:spPr>
              <a:xfrm>
                <a:off x="12761843" y="314642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700" b="1" noProof="0">
                  <a:solidFill>
                    <a:schemeClr val="tx1"/>
                  </a:solidFill>
                </a:endParaRPr>
              </a:p>
            </p:txBody>
          </p:sp>
          <p:sp>
            <p:nvSpPr>
              <p:cNvPr id="75" name="Tekstvak 74">
                <a:extLst>
                  <a:ext uri="{FF2B5EF4-FFF2-40B4-BE49-F238E27FC236}">
                    <a16:creationId xmlns:a16="http://schemas.microsoft.com/office/drawing/2014/main" id="{CBC8FEB4-9920-4082-9E4C-0E65648BFDAF}"/>
                  </a:ext>
                </a:extLst>
              </p:cNvPr>
              <p:cNvSpPr txBox="1"/>
              <p:nvPr userDrawn="1"/>
            </p:nvSpPr>
            <p:spPr>
              <a:xfrm>
                <a:off x="12997648" y="317347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dirty="0">
                    <a:solidFill>
                      <a:schemeClr val="tx1"/>
                    </a:solidFill>
                    <a:latin typeface="Arial" panose="020B0604020202020204" pitchFamily="34" charset="0"/>
                    <a:ea typeface="+mn-ea"/>
                    <a:cs typeface="Arial" panose="020B0604020202020204" pitchFamily="34" charset="0"/>
                  </a:rPr>
                  <a:t>Naar voorgrond</a:t>
                </a:r>
              </a:p>
            </p:txBody>
          </p:sp>
          <p:sp>
            <p:nvSpPr>
              <p:cNvPr id="76" name="Tekstvak 75">
                <a:extLst>
                  <a:ext uri="{FF2B5EF4-FFF2-40B4-BE49-F238E27FC236}">
                    <a16:creationId xmlns:a16="http://schemas.microsoft.com/office/drawing/2014/main" id="{88316C1A-8330-4913-B669-729975C06AE0}"/>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dirty="0">
                    <a:solidFill>
                      <a:schemeClr val="tx1"/>
                    </a:solidFill>
                    <a:latin typeface="Arial" panose="020B0604020202020204" pitchFamily="34" charset="0"/>
                    <a:ea typeface="+mn-ea"/>
                    <a:cs typeface="Arial" panose="020B0604020202020204" pitchFamily="34" charset="0"/>
                  </a:rPr>
                  <a:t>Naar achtergrond</a:t>
                </a:r>
              </a:p>
            </p:txBody>
          </p:sp>
          <p:pic>
            <p:nvPicPr>
              <p:cNvPr id="77" name="Picture 3">
                <a:extLst>
                  <a:ext uri="{FF2B5EF4-FFF2-40B4-BE49-F238E27FC236}">
                    <a16:creationId xmlns:a16="http://schemas.microsoft.com/office/drawing/2014/main" id="{518C41E3-ED28-402C-9A72-9A60A0EF81B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24386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Gelijkbenige driehoek 77">
                <a:extLst>
                  <a:ext uri="{FF2B5EF4-FFF2-40B4-BE49-F238E27FC236}">
                    <a16:creationId xmlns:a16="http://schemas.microsoft.com/office/drawing/2014/main" id="{E706970C-15CD-48A7-9A59-4A1E414DA893}"/>
                  </a:ext>
                </a:extLst>
              </p:cNvPr>
              <p:cNvSpPr/>
              <p:nvPr userDrawn="1"/>
            </p:nvSpPr>
            <p:spPr>
              <a:xfrm rot="5400000">
                <a:off x="14094210" y="32441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79" name="Groep 78">
                <a:extLst>
                  <a:ext uri="{FF2B5EF4-FFF2-40B4-BE49-F238E27FC236}">
                    <a16:creationId xmlns:a16="http://schemas.microsoft.com/office/drawing/2014/main" id="{4FCAE65E-DC79-40B6-B4C5-80F5335565E1}"/>
                  </a:ext>
                </a:extLst>
              </p:cNvPr>
              <p:cNvGrpSpPr/>
              <p:nvPr userDrawn="1"/>
            </p:nvGrpSpPr>
            <p:grpSpPr>
              <a:xfrm>
                <a:off x="12822311" y="3178534"/>
                <a:ext cx="182309" cy="163794"/>
                <a:chOff x="12832541" y="3162395"/>
                <a:chExt cx="219532" cy="197236"/>
              </a:xfrm>
            </p:grpSpPr>
            <p:sp>
              <p:nvSpPr>
                <p:cNvPr id="84" name="Rechthoek 83">
                  <a:extLst>
                    <a:ext uri="{FF2B5EF4-FFF2-40B4-BE49-F238E27FC236}">
                      <a16:creationId xmlns:a16="http://schemas.microsoft.com/office/drawing/2014/main" id="{3F0B40DA-4E24-4FC7-B312-EB73D4B3C8B2}"/>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5" name="Rechthoek 84">
                  <a:extLst>
                    <a:ext uri="{FF2B5EF4-FFF2-40B4-BE49-F238E27FC236}">
                      <a16:creationId xmlns:a16="http://schemas.microsoft.com/office/drawing/2014/main" id="{7249057B-B5AA-4B3D-A7DF-7FEAE2CA1F29}"/>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6" name="Rechthoek 85">
                  <a:extLst>
                    <a:ext uri="{FF2B5EF4-FFF2-40B4-BE49-F238E27FC236}">
                      <a16:creationId xmlns:a16="http://schemas.microsoft.com/office/drawing/2014/main" id="{022141BE-B3AA-42ED-B672-F0BF1A0C45B8}"/>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80" name="Groep 79">
                <a:extLst>
                  <a:ext uri="{FF2B5EF4-FFF2-40B4-BE49-F238E27FC236}">
                    <a16:creationId xmlns:a16="http://schemas.microsoft.com/office/drawing/2014/main" id="{27C4DEA3-8AEE-46B2-912B-2E3D83752D91}"/>
                  </a:ext>
                </a:extLst>
              </p:cNvPr>
              <p:cNvGrpSpPr/>
              <p:nvPr userDrawn="1"/>
            </p:nvGrpSpPr>
            <p:grpSpPr>
              <a:xfrm>
                <a:off x="12822311" y="3480352"/>
                <a:ext cx="182309" cy="163794"/>
                <a:chOff x="12832541" y="3162395"/>
                <a:chExt cx="219532" cy="197236"/>
              </a:xfrm>
            </p:grpSpPr>
            <p:sp>
              <p:nvSpPr>
                <p:cNvPr id="81" name="Rechthoek 80">
                  <a:extLst>
                    <a:ext uri="{FF2B5EF4-FFF2-40B4-BE49-F238E27FC236}">
                      <a16:creationId xmlns:a16="http://schemas.microsoft.com/office/drawing/2014/main" id="{575B3DE1-78D6-4445-9B8B-4D9AAD358998}"/>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2" name="Rechthoek 81">
                  <a:extLst>
                    <a:ext uri="{FF2B5EF4-FFF2-40B4-BE49-F238E27FC236}">
                      <a16:creationId xmlns:a16="http://schemas.microsoft.com/office/drawing/2014/main" id="{953D29B4-26F3-4FE9-93B7-94D3B279E0C1}"/>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3" name="Rechthoek 82">
                  <a:extLst>
                    <a:ext uri="{FF2B5EF4-FFF2-40B4-BE49-F238E27FC236}">
                      <a16:creationId xmlns:a16="http://schemas.microsoft.com/office/drawing/2014/main" id="{C4DC1EB7-6BDA-4EAE-AF9D-A6C36D57AAB8}"/>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sp>
          <p:nvSpPr>
            <p:cNvPr id="70" name="Ovaal 69">
              <a:extLst>
                <a:ext uri="{FF2B5EF4-FFF2-40B4-BE49-F238E27FC236}">
                  <a16:creationId xmlns:a16="http://schemas.microsoft.com/office/drawing/2014/main" id="{E8421EA3-A62A-4BE1-BAF6-27A4542A884F}"/>
                </a:ext>
              </a:extLst>
            </p:cNvPr>
            <p:cNvSpPr/>
            <p:nvPr userDrawn="1"/>
          </p:nvSpPr>
          <p:spPr>
            <a:xfrm>
              <a:off x="12391601" y="40276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71" name="Rechthoek 70">
              <a:extLst>
                <a:ext uri="{FF2B5EF4-FFF2-40B4-BE49-F238E27FC236}">
                  <a16:creationId xmlns:a16="http://schemas.microsoft.com/office/drawing/2014/main" id="{68C66A47-D732-4F15-AC4C-6E77C6309645}"/>
                </a:ext>
              </a:extLst>
            </p:cNvPr>
            <p:cNvSpPr/>
            <p:nvPr userDrawn="1"/>
          </p:nvSpPr>
          <p:spPr>
            <a:xfrm>
              <a:off x="12757283" y="4093714"/>
              <a:ext cx="2817996" cy="62865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Staat het invoegvenster achter de oranje lijn? Klik dan op de rechtermuisknop en kies </a:t>
              </a:r>
              <a:b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r>
                <a:rPr kumimoji="0" lang="nl-NL"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naar voorgrond</a:t>
              </a: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om deze naar voren </a:t>
              </a:r>
              <a:b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 halen. Klik na het invoegen op </a:t>
              </a:r>
              <a:b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r>
                <a:rPr kumimoji="0" lang="nl-NL"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Naar achtergrond</a:t>
              </a:r>
              <a:r>
                <a:rPr kumimoji="0" lang="nl-NL"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nl-NL"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72" name="Rechte verbindingslijn 71">
              <a:extLst>
                <a:ext uri="{FF2B5EF4-FFF2-40B4-BE49-F238E27FC236}">
                  <a16:creationId xmlns:a16="http://schemas.microsoft.com/office/drawing/2014/main" id="{583A8211-DFDF-4E6A-917E-9E928E3FDAF4}"/>
                </a:ext>
              </a:extLst>
            </p:cNvPr>
            <p:cNvCxnSpPr>
              <a:cxnSpLocks/>
            </p:cNvCxnSpPr>
            <p:nvPr userDrawn="1"/>
          </p:nvCxnSpPr>
          <p:spPr>
            <a:xfrm>
              <a:off x="12397261" y="3909489"/>
              <a:ext cx="3178017" cy="0"/>
            </a:xfrm>
            <a:prstGeom prst="line">
              <a:avLst/>
            </a:prstGeom>
            <a:noFill/>
            <a:ln w="3175" cap="flat" cmpd="sng" algn="ctr">
              <a:solidFill>
                <a:schemeClr val="accent1"/>
              </a:solidFill>
              <a:prstDash val="solid"/>
            </a:ln>
            <a:effectLst/>
          </p:spPr>
        </p:cxnSp>
      </p:grpSp>
      <p:sp>
        <p:nvSpPr>
          <p:cNvPr id="128" name="Tijdelijke aanduiding voor tekst 127">
            <a:extLst>
              <a:ext uri="{FF2B5EF4-FFF2-40B4-BE49-F238E27FC236}">
                <a16:creationId xmlns:a16="http://schemas.microsoft.com/office/drawing/2014/main" id="{27CF82E7-59D6-489B-92D4-13D790CD044F}"/>
              </a:ext>
            </a:extLst>
          </p:cNvPr>
          <p:cNvSpPr>
            <a:spLocks noGrp="1"/>
          </p:cNvSpPr>
          <p:nvPr>
            <p:ph type="body" sz="quarter" idx="65"/>
          </p:nvPr>
        </p:nvSpPr>
        <p:spPr>
          <a:xfrm>
            <a:off x="9754069" y="0"/>
            <a:ext cx="1919032" cy="6858000"/>
          </a:xfrm>
          <a:custGeom>
            <a:avLst/>
            <a:gdLst>
              <a:gd name="connsiteX0" fmla="*/ 2209313 w 2219324"/>
              <a:gd name="connsiteY0" fmla="*/ 0 h 7931150"/>
              <a:gd name="connsiteX1" fmla="*/ 2219324 w 2219324"/>
              <a:gd name="connsiteY1" fmla="*/ 9968 h 7931150"/>
              <a:gd name="connsiteX2" fmla="*/ 2219324 w 2219324"/>
              <a:gd name="connsiteY2" fmla="*/ 2491982 h 7931150"/>
              <a:gd name="connsiteX3" fmla="*/ 1528497 w 2219324"/>
              <a:gd name="connsiteY3" fmla="*/ 3179770 h 7931150"/>
              <a:gd name="connsiteX4" fmla="*/ 690827 w 2219324"/>
              <a:gd name="connsiteY4" fmla="*/ 3179770 h 7931150"/>
              <a:gd name="connsiteX5" fmla="*/ 20024 w 2219324"/>
              <a:gd name="connsiteY5" fmla="*/ 3847621 h 7931150"/>
              <a:gd name="connsiteX6" fmla="*/ 20024 w 2219324"/>
              <a:gd name="connsiteY6" fmla="*/ 7921182 h 7931150"/>
              <a:gd name="connsiteX7" fmla="*/ 10012 w 2219324"/>
              <a:gd name="connsiteY7" fmla="*/ 7931150 h 7931150"/>
              <a:gd name="connsiteX8" fmla="*/ 0 w 2219324"/>
              <a:gd name="connsiteY8" fmla="*/ 7921182 h 7931150"/>
              <a:gd name="connsiteX9" fmla="*/ 0 w 2219324"/>
              <a:gd name="connsiteY9" fmla="*/ 3847621 h 7931150"/>
              <a:gd name="connsiteX10" fmla="*/ 690827 w 2219324"/>
              <a:gd name="connsiteY10" fmla="*/ 3159834 h 7931150"/>
              <a:gd name="connsiteX11" fmla="*/ 1528497 w 2219324"/>
              <a:gd name="connsiteY11" fmla="*/ 3159834 h 7931150"/>
              <a:gd name="connsiteX12" fmla="*/ 2199301 w 2219324"/>
              <a:gd name="connsiteY12" fmla="*/ 2491982 h 7931150"/>
              <a:gd name="connsiteX13" fmla="*/ 2199301 w 2219324"/>
              <a:gd name="connsiteY13" fmla="*/ 9968 h 7931150"/>
              <a:gd name="connsiteX14" fmla="*/ 2209313 w 2219324"/>
              <a:gd name="connsiteY14" fmla="*/ 0 h 79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9324" h="7931150">
                <a:moveTo>
                  <a:pt x="2209313" y="0"/>
                </a:moveTo>
                <a:cubicBezTo>
                  <a:pt x="2215987" y="0"/>
                  <a:pt x="2219324" y="3322"/>
                  <a:pt x="2219324" y="9968"/>
                </a:cubicBezTo>
                <a:cubicBezTo>
                  <a:pt x="2219324" y="2491982"/>
                  <a:pt x="2219324" y="2491982"/>
                  <a:pt x="2219324" y="2491982"/>
                </a:cubicBezTo>
                <a:cubicBezTo>
                  <a:pt x="2219324" y="2870764"/>
                  <a:pt x="1908953" y="3179770"/>
                  <a:pt x="1528497" y="3179770"/>
                </a:cubicBezTo>
                <a:cubicBezTo>
                  <a:pt x="690827" y="3179770"/>
                  <a:pt x="690827" y="3179770"/>
                  <a:pt x="690827" y="3179770"/>
                </a:cubicBezTo>
                <a:cubicBezTo>
                  <a:pt x="320383" y="3179770"/>
                  <a:pt x="20024" y="3478808"/>
                  <a:pt x="20024" y="3847621"/>
                </a:cubicBezTo>
                <a:cubicBezTo>
                  <a:pt x="20024" y="7921182"/>
                  <a:pt x="20024" y="7921182"/>
                  <a:pt x="20024" y="7921182"/>
                </a:cubicBezTo>
                <a:cubicBezTo>
                  <a:pt x="20024" y="7924504"/>
                  <a:pt x="16686" y="7931150"/>
                  <a:pt x="10012" y="7931150"/>
                </a:cubicBezTo>
                <a:cubicBezTo>
                  <a:pt x="3337" y="7931150"/>
                  <a:pt x="0" y="7924504"/>
                  <a:pt x="0" y="7921182"/>
                </a:cubicBezTo>
                <a:cubicBezTo>
                  <a:pt x="0" y="3847621"/>
                  <a:pt x="0" y="3847621"/>
                  <a:pt x="0" y="3847621"/>
                </a:cubicBezTo>
                <a:cubicBezTo>
                  <a:pt x="0" y="3468840"/>
                  <a:pt x="310371" y="3159834"/>
                  <a:pt x="690827" y="3159834"/>
                </a:cubicBezTo>
                <a:cubicBezTo>
                  <a:pt x="1528497" y="3159834"/>
                  <a:pt x="1528497" y="3159834"/>
                  <a:pt x="1528497" y="3159834"/>
                </a:cubicBezTo>
                <a:cubicBezTo>
                  <a:pt x="1898941" y="3159834"/>
                  <a:pt x="2199301" y="2860796"/>
                  <a:pt x="2199301" y="2491982"/>
                </a:cubicBezTo>
                <a:cubicBezTo>
                  <a:pt x="2199301" y="9968"/>
                  <a:pt x="2199301" y="9968"/>
                  <a:pt x="2199301" y="9968"/>
                </a:cubicBezTo>
                <a:cubicBezTo>
                  <a:pt x="2199301" y="3322"/>
                  <a:pt x="2202638" y="0"/>
                  <a:pt x="2209313" y="0"/>
                </a:cubicBezTo>
                <a:close/>
              </a:path>
            </a:pathLst>
          </a:custGeom>
          <a:solidFill>
            <a:schemeClr val="accent1"/>
          </a:solidFill>
        </p:spPr>
        <p:txBody>
          <a:bodyPr wrap="square">
            <a:noAutofit/>
          </a:bodyPr>
          <a:lstStyle>
            <a:lvl1pPr marL="0" indent="0">
              <a:buNone/>
              <a:defRPr sz="100">
                <a:solidFill>
                  <a:schemeClr val="tx1">
                    <a:alpha val="0"/>
                  </a:schemeClr>
                </a:solidFill>
              </a:defRPr>
            </a:lvl1pPr>
          </a:lstStyle>
          <a:p>
            <a:pPr lvl="0"/>
            <a:r>
              <a:rPr lang="nl-NL"/>
              <a:t>Tekststijl van het model bewerken
Tweede niveau
Derde niveau
Vierde niveau
Vijfde niveau</a:t>
            </a:r>
            <a:endParaRPr lang="nl-NL" dirty="0"/>
          </a:p>
        </p:txBody>
      </p:sp>
      <p:sp>
        <p:nvSpPr>
          <p:cNvPr id="113" name="Tijdelijke aanduiding voor dianummer 5">
            <a:extLst>
              <a:ext uri="{FF2B5EF4-FFF2-40B4-BE49-F238E27FC236}">
                <a16:creationId xmlns:a16="http://schemas.microsoft.com/office/drawing/2014/main" id="{6101DB38-4A0C-405C-9E38-7AF00EC152C7}"/>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
        <p:nvSpPr>
          <p:cNvPr id="127" name="logo">
            <a:extLst>
              <a:ext uri="{FF2B5EF4-FFF2-40B4-BE49-F238E27FC236}">
                <a16:creationId xmlns:a16="http://schemas.microsoft.com/office/drawing/2014/main" id="{C5A33D34-989B-42F4-A529-DB24ABA95403}"/>
              </a:ext>
            </a:extLst>
          </p:cNvPr>
          <p:cNvSpPr>
            <a:spLocks noGrp="1"/>
          </p:cNvSpPr>
          <p:nvPr>
            <p:ph type="body" sz="quarter" idx="66" hasCustomPrompt="1"/>
          </p:nvPr>
        </p:nvSpPr>
        <p:spPr>
          <a:xfrm>
            <a:off x="10644896" y="6128096"/>
            <a:ext cx="1311617" cy="476589"/>
          </a:xfrm>
          <a:blipFill>
            <a:blip r:embed="rId3"/>
            <a:srcRect/>
            <a:stretch>
              <a:fillRect l="1580" r="1580"/>
            </a:stretch>
          </a:blipFill>
        </p:spPr>
        <p:txBody>
          <a:bodyPr anchor="t"/>
          <a:lstStyle>
            <a:lvl1pPr marL="0" indent="0" algn="ctr">
              <a:lnSpc>
                <a:spcPct val="80000"/>
              </a:lnSpc>
              <a:buNone/>
              <a:defRPr sz="1600" b="0">
                <a:solidFill>
                  <a:schemeClr val="tx1"/>
                </a:solidFill>
                <a:effectLst/>
                <a:latin typeface="+mj-lt"/>
              </a:defRPr>
            </a:lvl1pPr>
          </a:lstStyle>
          <a:p>
            <a:pPr lvl="0"/>
            <a:r>
              <a:rPr lang="en-US" dirty="0"/>
              <a:t>  </a:t>
            </a:r>
          </a:p>
        </p:txBody>
      </p:sp>
    </p:spTree>
    <p:extLst>
      <p:ext uri="{BB962C8B-B14F-4D97-AF65-F5344CB8AC3E}">
        <p14:creationId xmlns:p14="http://schemas.microsoft.com/office/powerpoint/2010/main" val="209160501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INSTRUCTIES: Feedback aanleveren">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8BDCCE3-C9BF-43FB-A9C6-0E04BD088A9A}"/>
              </a:ext>
            </a:extLst>
          </p:cNvPr>
          <p:cNvSpPr/>
          <p:nvPr userDrawn="1"/>
        </p:nvSpPr>
        <p:spPr>
          <a:xfrm>
            <a:off x="1"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dirty="0">
              <a:solidFill>
                <a:schemeClr val="tx1"/>
              </a:solidFill>
            </a:endParaRPr>
          </a:p>
        </p:txBody>
      </p:sp>
      <p:sp>
        <p:nvSpPr>
          <p:cNvPr id="7" name="Rechthoek 6">
            <a:extLst>
              <a:ext uri="{FF2B5EF4-FFF2-40B4-BE49-F238E27FC236}">
                <a16:creationId xmlns:a16="http://schemas.microsoft.com/office/drawing/2014/main" id="{95ECD5CE-F4FE-452A-951F-2EABB08FF745}"/>
              </a:ext>
            </a:extLst>
          </p:cNvPr>
          <p:cNvSpPr/>
          <p:nvPr userDrawn="1"/>
        </p:nvSpPr>
        <p:spPr>
          <a:xfrm>
            <a:off x="701536" y="1571501"/>
            <a:ext cx="10800649" cy="4356494"/>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pPr>
            <a:r>
              <a:rPr lang="en-GB" sz="1200" kern="1200" cap="none" baseline="0" dirty="0">
                <a:solidFill>
                  <a:srgbClr val="303E48"/>
                </a:solidFill>
                <a:latin typeface="Calibri" panose="020F0502020204030204" pitchFamily="34" charset="0"/>
              </a:rPr>
              <a:t>Hello,</a:t>
            </a:r>
          </a:p>
          <a:p>
            <a:pPr marL="0" lvl="3" indent="0" algn="l" defTabSz="914400" rtl="0" eaLnBrk="1" latinLnBrk="0" hangingPunct="1">
              <a:lnSpc>
                <a:spcPct val="90000"/>
              </a:lnSpc>
              <a:spcBef>
                <a:spcPts val="600"/>
              </a:spcBef>
              <a:spcAft>
                <a:spcPts val="600"/>
              </a:spcAft>
              <a:buFont typeface="Arial" panose="020B0604020202020204" pitchFamily="34" charset="0"/>
              <a:buNone/>
            </a:pPr>
            <a:r>
              <a:rPr lang="en-GB" sz="1000" kern="1200" cap="none" baseline="0" dirty="0">
                <a:solidFill>
                  <a:srgbClr val="303E48"/>
                </a:solidFill>
              </a:rPr>
              <a:t>PPT Solutions communicates feedback using comments in PowerPoint.</a:t>
            </a:r>
            <a:br/>
            <a:r>
              <a:rPr lang="en-GB" sz="1000" kern="1200" cap="none" baseline="0" dirty="0">
                <a:solidFill>
                  <a:srgbClr val="303E48"/>
                </a:solidFill>
              </a:rPr>
              <a:t>If you have feedback relating to one of the presentation slides, go to the relevant slide and follow these steps:</a:t>
            </a:r>
          </a:p>
          <a:p>
            <a:pPr marL="0" lvl="3" indent="0" algn="l" defTabSz="914400" rtl="0" eaLnBrk="1" latinLnBrk="0" hangingPunct="1">
              <a:lnSpc>
                <a:spcPct val="90000"/>
              </a:lnSpc>
              <a:spcBef>
                <a:spcPts val="600"/>
              </a:spcBef>
              <a:spcAft>
                <a:spcPts val="600"/>
              </a:spcAft>
              <a:buFont typeface="Arial" panose="020B0604020202020204" pitchFamily="34" charset="0"/>
              <a:buNone/>
            </a:pPr>
            <a:endParaRPr lang="en-GB" sz="1000" kern="1200" cap="none" baseline="0" dirty="0">
              <a:solidFill>
                <a:srgbClr val="303E48"/>
              </a:solidFill>
              <a:ea typeface="Open Sans" panose="020B0606030504020204" pitchFamily="34" charset="0"/>
              <a:cs typeface="Open Sans" panose="020B0606030504020204" pitchFamily="34" charset="0"/>
            </a:endParaRPr>
          </a:p>
          <a:p>
            <a:pPr marL="0" lvl="3" indent="0" algn="l" defTabSz="914400" rtl="0" eaLnBrk="1" latinLnBrk="0" hangingPunct="1">
              <a:lnSpc>
                <a:spcPct val="90000"/>
              </a:lnSpc>
              <a:spcBef>
                <a:spcPts val="600"/>
              </a:spcBef>
              <a:spcAft>
                <a:spcPts val="600"/>
              </a:spcAft>
              <a:buFont typeface="Arial" panose="020B0604020202020204" pitchFamily="34" charset="0"/>
              <a:buNone/>
            </a:pPr>
            <a:endParaRPr lang="en-GB" sz="1000" kern="1200" cap="none" baseline="0" dirty="0">
              <a:solidFill>
                <a:srgbClr val="303E48"/>
              </a:solidFill>
              <a:ea typeface="Open Sans" panose="020B0606030504020204" pitchFamily="34" charset="0"/>
              <a:cs typeface="Open Sans" panose="020B0606030504020204" pitchFamily="34" charset="0"/>
            </a:endParaRPr>
          </a:p>
          <a:p>
            <a:pPr marL="0" lvl="3" indent="0" algn="l" defTabSz="914400" rtl="0" eaLnBrk="1" latinLnBrk="0" hangingPunct="1">
              <a:lnSpc>
                <a:spcPct val="90000"/>
              </a:lnSpc>
              <a:spcBef>
                <a:spcPts val="600"/>
              </a:spcBef>
              <a:spcAft>
                <a:spcPts val="600"/>
              </a:spcAft>
              <a:buFont typeface="Arial" panose="020B0604020202020204" pitchFamily="34" charset="0"/>
              <a:buNone/>
            </a:pPr>
            <a:endParaRPr lang="en-GB" sz="1000" kern="1200" cap="none" baseline="0" dirty="0">
              <a:solidFill>
                <a:srgbClr val="303E48"/>
              </a:solidFill>
              <a:ea typeface="Open Sans" panose="020B0606030504020204" pitchFamily="34" charset="0"/>
              <a:cs typeface="Open Sans" panose="020B0606030504020204" pitchFamily="34" charset="0"/>
            </a:endParaRPr>
          </a:p>
          <a:p>
            <a:pPr marL="0" lvl="3" indent="0" algn="l" defTabSz="914400" rtl="0" eaLnBrk="1" latinLnBrk="0" hangingPunct="1">
              <a:lnSpc>
                <a:spcPct val="90000"/>
              </a:lnSpc>
              <a:spcBef>
                <a:spcPts val="600"/>
              </a:spcBef>
              <a:spcAft>
                <a:spcPts val="600"/>
              </a:spcAft>
              <a:buFont typeface="Arial" panose="020B0604020202020204" pitchFamily="34" charset="0"/>
              <a:buNone/>
            </a:pPr>
            <a:endParaRPr lang="en-GB" sz="1000" kern="1200" cap="none" baseline="0" dirty="0">
              <a:solidFill>
                <a:srgbClr val="303E48"/>
              </a:solidFill>
              <a:ea typeface="Open Sans" panose="020B0606030504020204" pitchFamily="34" charset="0"/>
              <a:cs typeface="Open Sans" panose="020B0606030504020204" pitchFamily="34" charset="0"/>
            </a:endParaRPr>
          </a:p>
          <a:p>
            <a:pPr marL="0" lvl="3" indent="0" algn="l" defTabSz="914400" rtl="0" eaLnBrk="1" latinLnBrk="0" hangingPunct="1">
              <a:lnSpc>
                <a:spcPct val="90000"/>
              </a:lnSpc>
              <a:spcBef>
                <a:spcPts val="600"/>
              </a:spcBef>
              <a:spcAft>
                <a:spcPts val="600"/>
              </a:spcAft>
              <a:buFont typeface="Arial" panose="020B0604020202020204" pitchFamily="34" charset="0"/>
              <a:buNone/>
            </a:pPr>
            <a:br>
              <a:rPr lang="nl-NL" sz="1000" kern="1200" cap="none" baseline="0" dirty="0">
                <a:solidFill>
                  <a:srgbClr val="303E48"/>
                </a:solidFill>
                <a:ea typeface="Open Sans" panose="020B0606030504020204" pitchFamily="34" charset="0"/>
                <a:cs typeface="Open Sans" panose="020B0606030504020204" pitchFamily="34" charset="0"/>
              </a:rPr>
            </a:br>
            <a:br>
              <a:rPr lang="nl-NL" sz="1000" kern="1200" cap="none" baseline="0" dirty="0">
                <a:solidFill>
                  <a:srgbClr val="303E48"/>
                </a:solidFill>
                <a:ea typeface="Open Sans" panose="020B0606030504020204" pitchFamily="34" charset="0"/>
                <a:cs typeface="Open Sans" panose="020B0606030504020204" pitchFamily="34" charset="0"/>
              </a:rPr>
            </a:br>
            <a:endParaRPr lang="en-GB" sz="1000" kern="1200" cap="none" baseline="0" dirty="0">
              <a:solidFill>
                <a:srgbClr val="303E48"/>
              </a:solidFill>
              <a:ea typeface="Open Sans" panose="020B0606030504020204" pitchFamily="34" charset="0"/>
              <a:cs typeface="Open Sans" panose="020B0606030504020204" pitchFamily="34" charset="0"/>
            </a:endParaRPr>
          </a:p>
          <a:p>
            <a:pPr marL="0" lvl="3" indent="0" algn="l" defTabSz="914400" rtl="0" eaLnBrk="1" latinLnBrk="0" hangingPunct="1">
              <a:lnSpc>
                <a:spcPct val="90000"/>
              </a:lnSpc>
              <a:spcBef>
                <a:spcPts val="600"/>
              </a:spcBef>
              <a:spcAft>
                <a:spcPts val="600"/>
              </a:spcAft>
              <a:buFont typeface="Arial" panose="020B0604020202020204" pitchFamily="34" charset="0"/>
              <a:buNone/>
            </a:pPr>
            <a:br>
              <a:rPr lang="nl-NL" sz="1000" kern="1200" cap="none" baseline="0" dirty="0">
                <a:solidFill>
                  <a:srgbClr val="303E48"/>
                </a:solidFill>
                <a:ea typeface="Open Sans" panose="020B0606030504020204" pitchFamily="34" charset="0"/>
                <a:cs typeface="Open Sans" panose="020B0606030504020204" pitchFamily="34" charset="0"/>
              </a:rPr>
            </a:br>
            <a:br>
              <a:rPr lang="nl-NL" sz="1000" dirty="0">
                <a:solidFill>
                  <a:srgbClr val="303E48"/>
                </a:solidFill>
                <a:ea typeface="Open Sans" panose="020B0606030504020204" pitchFamily="34" charset="0"/>
                <a:cs typeface="Open Sans" panose="020B0606030504020204" pitchFamily="34" charset="0"/>
              </a:rPr>
            </a:br>
            <a:endParaRPr lang="en-GB" sz="1000" dirty="0">
              <a:solidFill>
                <a:srgbClr val="303E48"/>
              </a:solidFill>
              <a:ea typeface="Open Sans" panose="020B0606030504020204" pitchFamily="34" charset="0"/>
              <a:cs typeface="Open Sans" panose="020B0606030504020204" pitchFamily="34" charset="0"/>
            </a:endParaRPr>
          </a:p>
          <a:p>
            <a:pPr marL="0" lvl="3" indent="0" algn="l" defTabSz="914400" rtl="0" eaLnBrk="1" latinLnBrk="0" hangingPunct="1">
              <a:lnSpc>
                <a:spcPct val="90000"/>
              </a:lnSpc>
              <a:spcBef>
                <a:spcPts val="600"/>
              </a:spcBef>
              <a:spcAft>
                <a:spcPts val="800"/>
              </a:spcAft>
              <a:buFont typeface="Arial" panose="020B0604020202020204" pitchFamily="34" charset="0"/>
              <a:buNone/>
            </a:pPr>
            <a:r>
              <a:rPr lang="en-GB"/>
              <a:t> </a:t>
            </a:r>
            <a:br/>
            <a:r>
              <a:rPr lang="en-GB" sz="1200" dirty="0">
                <a:solidFill>
                  <a:srgbClr val="303E48"/>
                </a:solidFill>
              </a:rPr>
              <a:t>Replies</a:t>
            </a:r>
            <a:br/>
            <a:r>
              <a:rPr lang="en-GB" sz="1000" kern="1200" cap="none" baseline="0" dirty="0">
                <a:solidFill>
                  <a:srgbClr val="303E48"/>
                </a:solidFill>
              </a:rPr>
              <a:t>You can perform these steps throughout the presentation and also comment in response to our communications.</a:t>
            </a:r>
            <a:br/>
            <a:r>
              <a:rPr lang="en-GB" sz="1000" kern="1200" cap="none" baseline="0" dirty="0">
                <a:solidFill>
                  <a:srgbClr val="303E48"/>
                </a:solidFill>
              </a:rPr>
              <a:t>Use the following steps to reply to any comments or go to the previous/next comment in the presentation:</a:t>
            </a:r>
          </a:p>
        </p:txBody>
      </p:sp>
      <p:sp>
        <p:nvSpPr>
          <p:cNvPr id="8" name="Tekstvak 7">
            <a:extLst>
              <a:ext uri="{FF2B5EF4-FFF2-40B4-BE49-F238E27FC236}">
                <a16:creationId xmlns:a16="http://schemas.microsoft.com/office/drawing/2014/main" id="{91861E7F-88C7-473E-BB0F-FA4E34696DC8}"/>
              </a:ext>
            </a:extLst>
          </p:cNvPr>
          <p:cNvSpPr txBox="1"/>
          <p:nvPr userDrawn="1"/>
        </p:nvSpPr>
        <p:spPr>
          <a:xfrm>
            <a:off x="1110428" y="2257839"/>
            <a:ext cx="4833347" cy="265432"/>
          </a:xfrm>
          <a:prstGeom prst="rect">
            <a:avLst/>
          </a:prstGeom>
          <a:noFill/>
        </p:spPr>
        <p:txBody>
          <a:bodyPr wrap="square" lIns="0" tIns="0" rIns="0" bIns="0" rtlCol="0" anchor="ctr">
            <a:noAutofit/>
          </a:bodyPr>
          <a:lstStyle/>
          <a:p>
            <a:pPr>
              <a:lnSpc>
                <a:spcPct val="90000"/>
              </a:lnSpc>
            </a:pPr>
            <a:r>
              <a:rPr lang="en-GB" sz="1000" dirty="0">
                <a:solidFill>
                  <a:srgbClr val="44546A"/>
                </a:solidFill>
              </a:rPr>
              <a:t>In the toolbar at the top of your screen, select the </a:t>
            </a:r>
            <a:r>
              <a:rPr lang="en-GB" sz="1000" b="1" dirty="0">
                <a:solidFill>
                  <a:srgbClr val="44546A"/>
                </a:solidFill>
              </a:rPr>
              <a:t>'Insert'</a:t>
            </a:r>
            <a:r>
              <a:rPr lang="en-GB" sz="1000" dirty="0">
                <a:solidFill>
                  <a:srgbClr val="44546A"/>
                </a:solidFill>
              </a:rPr>
              <a:t> tab.</a:t>
            </a:r>
          </a:p>
        </p:txBody>
      </p:sp>
      <p:sp>
        <p:nvSpPr>
          <p:cNvPr id="9" name="Ovaal 8">
            <a:extLst>
              <a:ext uri="{FF2B5EF4-FFF2-40B4-BE49-F238E27FC236}">
                <a16:creationId xmlns:a16="http://schemas.microsoft.com/office/drawing/2014/main" id="{ABA1FBF8-EDEA-4039-80A7-6A6D27B61A77}"/>
              </a:ext>
            </a:extLst>
          </p:cNvPr>
          <p:cNvSpPr/>
          <p:nvPr userDrawn="1"/>
        </p:nvSpPr>
        <p:spPr>
          <a:xfrm>
            <a:off x="696791" y="2246539"/>
            <a:ext cx="288558" cy="288032"/>
          </a:xfrm>
          <a:prstGeom prst="ellipse">
            <a:avLst/>
          </a:prstGeom>
          <a:solidFill>
            <a:srgbClr val="0096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Bef>
                <a:spcPts val="600"/>
              </a:spcBef>
              <a:spcAft>
                <a:spcPts val="600"/>
              </a:spcAft>
            </a:pPr>
            <a:r>
              <a:rPr lang="en-GB" sz="1000" b="1" cap="all" dirty="0">
                <a:solidFill>
                  <a:schemeClr val="bg1"/>
                </a:solidFill>
              </a:rPr>
              <a:t>1</a:t>
            </a:r>
          </a:p>
        </p:txBody>
      </p:sp>
      <p:sp>
        <p:nvSpPr>
          <p:cNvPr id="10" name="Tekstvak 9">
            <a:extLst>
              <a:ext uri="{FF2B5EF4-FFF2-40B4-BE49-F238E27FC236}">
                <a16:creationId xmlns:a16="http://schemas.microsoft.com/office/drawing/2014/main" id="{13F83BE3-9CA0-4122-9961-95A5A0F3FB2F}"/>
              </a:ext>
            </a:extLst>
          </p:cNvPr>
          <p:cNvSpPr txBox="1"/>
          <p:nvPr userDrawn="1"/>
        </p:nvSpPr>
        <p:spPr>
          <a:xfrm>
            <a:off x="1110428" y="2737815"/>
            <a:ext cx="4833347" cy="288032"/>
          </a:xfrm>
          <a:prstGeom prst="rect">
            <a:avLst/>
          </a:prstGeom>
          <a:noFill/>
        </p:spPr>
        <p:txBody>
          <a:bodyPr wrap="square" lIns="0" tIns="0" rIns="0" bIns="0" rtlCol="0" anchor="ctr">
            <a:noAutofit/>
          </a:bodyPr>
          <a:lstStyle/>
          <a:p>
            <a:pPr>
              <a:lnSpc>
                <a:spcPct val="90000"/>
              </a:lnSpc>
            </a:pPr>
            <a:r>
              <a:rPr lang="en-GB" sz="1000" dirty="0">
                <a:solidFill>
                  <a:srgbClr val="44546A"/>
                </a:solidFill>
              </a:rPr>
              <a:t>Click on the </a:t>
            </a:r>
            <a:r>
              <a:rPr lang="en-GB" sz="1000" b="1" dirty="0">
                <a:solidFill>
                  <a:srgbClr val="44546A"/>
                </a:solidFill>
              </a:rPr>
              <a:t>'Comment'</a:t>
            </a:r>
            <a:r>
              <a:rPr lang="en-GB" sz="1000" dirty="0">
                <a:solidFill>
                  <a:srgbClr val="44546A"/>
                </a:solidFill>
              </a:rPr>
              <a:t> button.</a:t>
            </a:r>
          </a:p>
        </p:txBody>
      </p:sp>
      <p:sp>
        <p:nvSpPr>
          <p:cNvPr id="11" name="Ovaal 10">
            <a:extLst>
              <a:ext uri="{FF2B5EF4-FFF2-40B4-BE49-F238E27FC236}">
                <a16:creationId xmlns:a16="http://schemas.microsoft.com/office/drawing/2014/main" id="{D3B50A4B-4773-40A6-9AEE-E193D4DB9BD6}"/>
              </a:ext>
            </a:extLst>
          </p:cNvPr>
          <p:cNvSpPr/>
          <p:nvPr userDrawn="1"/>
        </p:nvSpPr>
        <p:spPr>
          <a:xfrm>
            <a:off x="696791" y="2737815"/>
            <a:ext cx="288558" cy="288032"/>
          </a:xfrm>
          <a:prstGeom prst="ellipse">
            <a:avLst/>
          </a:prstGeom>
          <a:solidFill>
            <a:srgbClr val="0096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Bef>
                <a:spcPts val="600"/>
              </a:spcBef>
              <a:spcAft>
                <a:spcPts val="600"/>
              </a:spcAft>
            </a:pPr>
            <a:r>
              <a:rPr lang="en-GB" sz="1000" b="1" cap="all" dirty="0">
                <a:solidFill>
                  <a:schemeClr val="bg1"/>
                </a:solidFill>
              </a:rPr>
              <a:t>2</a:t>
            </a:r>
          </a:p>
        </p:txBody>
      </p:sp>
      <p:sp>
        <p:nvSpPr>
          <p:cNvPr id="12" name="Tekstvak 11">
            <a:extLst>
              <a:ext uri="{FF2B5EF4-FFF2-40B4-BE49-F238E27FC236}">
                <a16:creationId xmlns:a16="http://schemas.microsoft.com/office/drawing/2014/main" id="{45A583B3-D2D1-4BE9-BBE4-D44D8D9A7829}"/>
              </a:ext>
            </a:extLst>
          </p:cNvPr>
          <p:cNvSpPr txBox="1"/>
          <p:nvPr userDrawn="1"/>
        </p:nvSpPr>
        <p:spPr>
          <a:xfrm>
            <a:off x="1110428" y="3233318"/>
            <a:ext cx="5682125" cy="291423"/>
          </a:xfrm>
          <a:prstGeom prst="rect">
            <a:avLst/>
          </a:prstGeom>
          <a:noFill/>
        </p:spPr>
        <p:txBody>
          <a:bodyPr wrap="square" lIns="0" tIns="0" rIns="0" bIns="0" rtlCol="0" anchor="ctr">
            <a:noAutofit/>
          </a:bodyPr>
          <a:lstStyle/>
          <a:p>
            <a:pPr>
              <a:lnSpc>
                <a:spcPct val="90000"/>
              </a:lnSpc>
            </a:pPr>
            <a:r>
              <a:rPr lang="en-GB" sz="1000" dirty="0">
                <a:solidFill>
                  <a:srgbClr val="44546A"/>
                </a:solidFill>
              </a:rPr>
              <a:t>A small text balloon appears in the slide and the Comments pane opens at the side.</a:t>
            </a:r>
          </a:p>
          <a:p>
            <a:pPr>
              <a:lnSpc>
                <a:spcPct val="90000"/>
              </a:lnSpc>
            </a:pPr>
            <a:r>
              <a:rPr lang="en-GB" sz="1000" b="1" dirty="0">
                <a:solidFill>
                  <a:srgbClr val="44546A"/>
                </a:solidFill>
              </a:rPr>
              <a:t>Enter your feedback in the text box in the Comments pane.</a:t>
            </a:r>
          </a:p>
        </p:txBody>
      </p:sp>
      <p:sp>
        <p:nvSpPr>
          <p:cNvPr id="13" name="Ovaal 12">
            <a:extLst>
              <a:ext uri="{FF2B5EF4-FFF2-40B4-BE49-F238E27FC236}">
                <a16:creationId xmlns:a16="http://schemas.microsoft.com/office/drawing/2014/main" id="{60169D40-BEF8-4387-83A6-C6929733956F}"/>
              </a:ext>
            </a:extLst>
          </p:cNvPr>
          <p:cNvSpPr/>
          <p:nvPr userDrawn="1"/>
        </p:nvSpPr>
        <p:spPr>
          <a:xfrm>
            <a:off x="696791" y="3229091"/>
            <a:ext cx="288558" cy="288032"/>
          </a:xfrm>
          <a:prstGeom prst="ellipse">
            <a:avLst/>
          </a:prstGeom>
          <a:solidFill>
            <a:srgbClr val="0096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Bef>
                <a:spcPts val="600"/>
              </a:spcBef>
              <a:spcAft>
                <a:spcPts val="600"/>
              </a:spcAft>
            </a:pPr>
            <a:r>
              <a:rPr lang="en-GB" sz="1000" b="1" cap="all" dirty="0">
                <a:solidFill>
                  <a:schemeClr val="bg1"/>
                </a:solidFill>
              </a:rPr>
              <a:t>3</a:t>
            </a:r>
          </a:p>
        </p:txBody>
      </p:sp>
      <p:sp>
        <p:nvSpPr>
          <p:cNvPr id="14" name="Tekstvak 13">
            <a:extLst>
              <a:ext uri="{FF2B5EF4-FFF2-40B4-BE49-F238E27FC236}">
                <a16:creationId xmlns:a16="http://schemas.microsoft.com/office/drawing/2014/main" id="{0E13452B-4695-4201-9D3E-FE4710058DAD}"/>
              </a:ext>
            </a:extLst>
          </p:cNvPr>
          <p:cNvSpPr txBox="1"/>
          <p:nvPr userDrawn="1"/>
        </p:nvSpPr>
        <p:spPr>
          <a:xfrm>
            <a:off x="1110428" y="3727984"/>
            <a:ext cx="7306977" cy="288032"/>
          </a:xfrm>
          <a:prstGeom prst="rect">
            <a:avLst/>
          </a:prstGeom>
          <a:noFill/>
        </p:spPr>
        <p:txBody>
          <a:bodyPr wrap="square" lIns="0" tIns="0" rIns="0" bIns="0" rtlCol="0" anchor="ctr">
            <a:noAutofit/>
          </a:bodyPr>
          <a:lstStyle/>
          <a:p>
            <a:pPr>
              <a:lnSpc>
                <a:spcPct val="90000"/>
              </a:lnSpc>
            </a:pPr>
            <a:r>
              <a:rPr lang="en-GB" sz="1000" dirty="0">
                <a:solidFill>
                  <a:srgbClr val="44546A"/>
                </a:solidFill>
              </a:rPr>
              <a:t>Once this is done, you can drag the text balloon to the right location in the slide. </a:t>
            </a:r>
            <a:br/>
            <a:r>
              <a:rPr lang="en-GB" sz="1000" b="1" dirty="0">
                <a:solidFill>
                  <a:srgbClr val="44546A"/>
                </a:solidFill>
              </a:rPr>
              <a:t>This helps us see to which part of the slide content your feedback refers.</a:t>
            </a:r>
          </a:p>
        </p:txBody>
      </p:sp>
      <p:sp>
        <p:nvSpPr>
          <p:cNvPr id="15" name="Ovaal 14">
            <a:extLst>
              <a:ext uri="{FF2B5EF4-FFF2-40B4-BE49-F238E27FC236}">
                <a16:creationId xmlns:a16="http://schemas.microsoft.com/office/drawing/2014/main" id="{0430919E-F44F-41DD-AA27-86E0AF4DA393}"/>
              </a:ext>
            </a:extLst>
          </p:cNvPr>
          <p:cNvSpPr/>
          <p:nvPr userDrawn="1"/>
        </p:nvSpPr>
        <p:spPr>
          <a:xfrm>
            <a:off x="696791" y="3720367"/>
            <a:ext cx="288558" cy="288032"/>
          </a:xfrm>
          <a:prstGeom prst="ellipse">
            <a:avLst/>
          </a:prstGeom>
          <a:solidFill>
            <a:srgbClr val="0096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Bef>
                <a:spcPts val="600"/>
              </a:spcBef>
              <a:spcAft>
                <a:spcPts val="600"/>
              </a:spcAft>
            </a:pPr>
            <a:r>
              <a:rPr lang="en-GB" sz="1000" b="1" cap="all" dirty="0">
                <a:solidFill>
                  <a:schemeClr val="bg1"/>
                </a:solidFill>
              </a:rPr>
              <a:t>4</a:t>
            </a:r>
          </a:p>
        </p:txBody>
      </p:sp>
      <p:pic>
        <p:nvPicPr>
          <p:cNvPr id="16" name="Afbeelding 15">
            <a:extLst>
              <a:ext uri="{FF2B5EF4-FFF2-40B4-BE49-F238E27FC236}">
                <a16:creationId xmlns:a16="http://schemas.microsoft.com/office/drawing/2014/main" id="{587EF602-1221-4BFF-A78D-D21811EEF5F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48968" y="2277214"/>
            <a:ext cx="1559400" cy="226683"/>
          </a:xfrm>
          <a:prstGeom prst="rect">
            <a:avLst/>
          </a:prstGeom>
          <a:ln w="3175">
            <a:solidFill>
              <a:srgbClr val="E7E6E6"/>
            </a:solidFill>
          </a:ln>
        </p:spPr>
      </p:pic>
      <p:pic>
        <p:nvPicPr>
          <p:cNvPr id="17" name="Afbeelding 16">
            <a:extLst>
              <a:ext uri="{FF2B5EF4-FFF2-40B4-BE49-F238E27FC236}">
                <a16:creationId xmlns:a16="http://schemas.microsoft.com/office/drawing/2014/main" id="{C9FD1223-36F2-4602-9ED2-BF6CE709EAA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48968" y="2742209"/>
            <a:ext cx="320762" cy="279243"/>
          </a:xfrm>
          <a:prstGeom prst="rect">
            <a:avLst/>
          </a:prstGeom>
          <a:ln w="3175">
            <a:solidFill>
              <a:srgbClr val="E7E6E6"/>
            </a:solidFill>
          </a:ln>
        </p:spPr>
      </p:pic>
      <p:pic>
        <p:nvPicPr>
          <p:cNvPr id="18" name="Afbeelding 17">
            <a:extLst>
              <a:ext uri="{FF2B5EF4-FFF2-40B4-BE49-F238E27FC236}">
                <a16:creationId xmlns:a16="http://schemas.microsoft.com/office/drawing/2014/main" id="{A47B09D0-1011-4094-9BD6-47AA32F6E1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48969" y="3722858"/>
            <a:ext cx="1479282" cy="618333"/>
          </a:xfrm>
          <a:prstGeom prst="rect">
            <a:avLst/>
          </a:prstGeom>
          <a:ln w="3175">
            <a:solidFill>
              <a:srgbClr val="E7E6E6"/>
            </a:solidFill>
          </a:ln>
        </p:spPr>
      </p:pic>
      <p:pic>
        <p:nvPicPr>
          <p:cNvPr id="19" name="Afbeelding 18">
            <a:extLst>
              <a:ext uri="{FF2B5EF4-FFF2-40B4-BE49-F238E27FC236}">
                <a16:creationId xmlns:a16="http://schemas.microsoft.com/office/drawing/2014/main" id="{94DDB7AA-B57B-4920-A599-25DFA4AAB105}"/>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648968" y="3220295"/>
            <a:ext cx="320761" cy="305623"/>
          </a:xfrm>
          <a:prstGeom prst="rect">
            <a:avLst/>
          </a:prstGeom>
          <a:ln w="3175">
            <a:solidFill>
              <a:srgbClr val="E7E6E6"/>
            </a:solidFill>
          </a:ln>
        </p:spPr>
      </p:pic>
      <p:grpSp>
        <p:nvGrpSpPr>
          <p:cNvPr id="20" name="Groep 19">
            <a:extLst>
              <a:ext uri="{FF2B5EF4-FFF2-40B4-BE49-F238E27FC236}">
                <a16:creationId xmlns:a16="http://schemas.microsoft.com/office/drawing/2014/main" id="{EE915324-D06A-478B-93D5-83A134A056FD}"/>
              </a:ext>
            </a:extLst>
          </p:cNvPr>
          <p:cNvGrpSpPr/>
          <p:nvPr userDrawn="1"/>
        </p:nvGrpSpPr>
        <p:grpSpPr>
          <a:xfrm>
            <a:off x="1110427" y="5258975"/>
            <a:ext cx="10532368" cy="787562"/>
            <a:chOff x="1020056" y="4938095"/>
            <a:chExt cx="10513169" cy="787562"/>
          </a:xfrm>
        </p:grpSpPr>
        <p:sp>
          <p:nvSpPr>
            <p:cNvPr id="21" name="Tekstvak 20">
              <a:extLst>
                <a:ext uri="{FF2B5EF4-FFF2-40B4-BE49-F238E27FC236}">
                  <a16:creationId xmlns:a16="http://schemas.microsoft.com/office/drawing/2014/main" id="{AB0E6B07-548D-4AEF-98FB-B988F9B5D7B3}"/>
                </a:ext>
              </a:extLst>
            </p:cNvPr>
            <p:cNvSpPr txBox="1"/>
            <p:nvPr/>
          </p:nvSpPr>
          <p:spPr>
            <a:xfrm>
              <a:off x="1020057" y="4938095"/>
              <a:ext cx="10513168" cy="288032"/>
            </a:xfrm>
            <a:prstGeom prst="rect">
              <a:avLst/>
            </a:prstGeom>
            <a:noFill/>
          </p:spPr>
          <p:txBody>
            <a:bodyPr wrap="square" lIns="0" tIns="0" rIns="0" bIns="0" rtlCol="0" anchor="ctr">
              <a:noAutofit/>
            </a:bodyPr>
            <a:lstStyle/>
            <a:p>
              <a:r>
                <a:rPr lang="en-GB" sz="1000" dirty="0">
                  <a:solidFill>
                    <a:srgbClr val="44546A"/>
                  </a:solidFill>
                </a:rPr>
                <a:t>If the Comments pane is open and a PPT Solutions comment is visible, you can respond by</a:t>
              </a:r>
              <a:br/>
              <a:r>
                <a:rPr lang="en-GB" sz="1000" b="1" dirty="0">
                  <a:solidFill>
                    <a:srgbClr val="44546A"/>
                  </a:solidFill>
                </a:rPr>
                <a:t>entering a reply under the comment in the text box marked 'Reply'.</a:t>
              </a:r>
            </a:p>
          </p:txBody>
        </p:sp>
        <p:sp>
          <p:nvSpPr>
            <p:cNvPr id="22" name="Tekstvak 21">
              <a:extLst>
                <a:ext uri="{FF2B5EF4-FFF2-40B4-BE49-F238E27FC236}">
                  <a16:creationId xmlns:a16="http://schemas.microsoft.com/office/drawing/2014/main" id="{187A5F29-E9CF-4EB3-A213-AD472362AFB1}"/>
                </a:ext>
              </a:extLst>
            </p:cNvPr>
            <p:cNvSpPr txBox="1"/>
            <p:nvPr/>
          </p:nvSpPr>
          <p:spPr>
            <a:xfrm>
              <a:off x="1020056" y="5437625"/>
              <a:ext cx="10513168" cy="288032"/>
            </a:xfrm>
            <a:prstGeom prst="rect">
              <a:avLst/>
            </a:prstGeom>
            <a:noFill/>
          </p:spPr>
          <p:txBody>
            <a:bodyPr wrap="square" lIns="0" tIns="0" rIns="0" bIns="0" rtlCol="0" anchor="ctr">
              <a:noAutofit/>
            </a:bodyPr>
            <a:lstStyle/>
            <a:p>
              <a:r>
                <a:rPr lang="en-GB" sz="1000" dirty="0">
                  <a:solidFill>
                    <a:srgbClr val="44546A"/>
                  </a:solidFill>
                </a:rPr>
                <a:t>When the Comments pane is open, two small buttons are displayed in the top right-hand corner.</a:t>
              </a:r>
              <a:br/>
              <a:r>
                <a:rPr lang="en-GB" sz="1000" b="1" dirty="0">
                  <a:solidFill>
                    <a:srgbClr val="44546A"/>
                  </a:solidFill>
                </a:rPr>
                <a:t>The button on the left takes you to the previous comment and the one on the right to the next comment in the presentation.</a:t>
              </a:r>
            </a:p>
          </p:txBody>
        </p:sp>
      </p:grpSp>
      <p:pic>
        <p:nvPicPr>
          <p:cNvPr id="23" name="Afbeelding 22">
            <a:extLst>
              <a:ext uri="{FF2B5EF4-FFF2-40B4-BE49-F238E27FC236}">
                <a16:creationId xmlns:a16="http://schemas.microsoft.com/office/drawing/2014/main" id="{F1F51A0F-D8F8-4EFF-9A8D-768629090D16}"/>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8648968" y="5235698"/>
            <a:ext cx="1086516" cy="342308"/>
          </a:xfrm>
          <a:prstGeom prst="rect">
            <a:avLst/>
          </a:prstGeom>
          <a:ln w="3175">
            <a:solidFill>
              <a:srgbClr val="E7E6E6"/>
            </a:solidFill>
          </a:ln>
        </p:spPr>
      </p:pic>
      <p:pic>
        <p:nvPicPr>
          <p:cNvPr id="24" name="Afbeelding 23">
            <a:extLst>
              <a:ext uri="{FF2B5EF4-FFF2-40B4-BE49-F238E27FC236}">
                <a16:creationId xmlns:a16="http://schemas.microsoft.com/office/drawing/2014/main" id="{E485764C-C5AF-4E48-AAE8-FC597546EDEB}"/>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8648969" y="5727700"/>
            <a:ext cx="599218" cy="338072"/>
          </a:xfrm>
          <a:prstGeom prst="rect">
            <a:avLst/>
          </a:prstGeom>
          <a:ln w="3175">
            <a:solidFill>
              <a:srgbClr val="E7E6E6"/>
            </a:solidFill>
          </a:ln>
        </p:spPr>
      </p:pic>
      <p:sp>
        <p:nvSpPr>
          <p:cNvPr id="25" name="Tijdelijke aanduiding voor tekst 58">
            <a:extLst>
              <a:ext uri="{FF2B5EF4-FFF2-40B4-BE49-F238E27FC236}">
                <a16:creationId xmlns:a16="http://schemas.microsoft.com/office/drawing/2014/main" id="{B1985646-E81E-4957-B2CC-8894AB5E6FB5}"/>
              </a:ext>
            </a:extLst>
          </p:cNvPr>
          <p:cNvSpPr txBox="1">
            <a:spLocks/>
          </p:cNvSpPr>
          <p:nvPr userDrawn="1"/>
        </p:nvSpPr>
        <p:spPr>
          <a:xfrm>
            <a:off x="1" y="6750000"/>
            <a:ext cx="12192000" cy="108000"/>
          </a:xfrm>
          <a:prstGeom prst="rect">
            <a:avLst/>
          </a:prstGeom>
          <a:solidFill>
            <a:srgbClr val="0096A5"/>
          </a:solidFill>
          <a:effectLst>
            <a:innerShdw blurRad="114300" dist="38100" dir="16200000">
              <a:prstClr val="black">
                <a:alpha val="20000"/>
              </a:prstClr>
            </a:innerShdw>
          </a:effectLst>
        </p:spPr>
        <p:txBody>
          <a:bodyPr vert="horz" lIns="72000" tIns="108000" rIns="72000" bIns="36000" rtlCol="0" anchor="ctr">
            <a:noAutofit/>
          </a:bodyPr>
          <a:lstStyle>
            <a:lvl1pPr marL="180975" indent="-180975" algn="ctr"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lang="nl-NL" sz="2000" kern="1200" cap="all" baseline="0" smtClean="0">
                <a:solidFill>
                  <a:schemeClr val="bg1"/>
                </a:solidFill>
                <a:effectLst/>
                <a:latin typeface="+mj-lt"/>
                <a:ea typeface="+mn-ea"/>
                <a:cs typeface="+mn-cs"/>
              </a:defRPr>
            </a:lvl1pPr>
            <a:lvl2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solidFill>
                <a:latin typeface="+mn-lt"/>
                <a:ea typeface="+mn-ea"/>
                <a:cs typeface="+mn-cs"/>
              </a:defRPr>
            </a:lvl2pPr>
            <a:lvl3pPr marL="541338" indent="-180975"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lumMod val="40000"/>
                    <a:lumOff val="60000"/>
                  </a:schemeClr>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lang="nl-NL" sz="1600" b="0" i="0" kern="1200" smtClean="0">
                <a:solidFill>
                  <a:schemeClr val="accent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lang="en-US" sz="1400" b="0" i="0" kern="1200" cap="all" baseline="0">
                <a:solidFill>
                  <a:schemeClr val="accent1"/>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sz="1600" kern="1200">
                <a:solidFill>
                  <a:schemeClr val="accent1"/>
                </a:solidFill>
                <a:latin typeface="+mn-lt"/>
                <a:ea typeface="+mn-ea"/>
                <a:cs typeface="+mn-cs"/>
              </a:defRPr>
            </a:lvl6pPr>
            <a:lvl7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sz="1600" kern="1200">
                <a:solidFill>
                  <a:schemeClr val="accent1"/>
                </a:solidFill>
                <a:latin typeface="+mn-lt"/>
                <a:ea typeface="+mn-ea"/>
                <a:cs typeface="+mn-cs"/>
              </a:defRPr>
            </a:lvl7pPr>
            <a:lvl8pPr marL="541338" indent="-180975"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600" b="0" kern="1200">
                <a:solidFill>
                  <a:schemeClr val="accent1"/>
                </a:solidFill>
                <a:latin typeface="+mn-lt"/>
                <a:ea typeface="+mn-ea"/>
                <a:cs typeface="+mn-cs"/>
              </a:defRPr>
            </a:lvl9pPr>
          </a:lstStyle>
          <a:p>
            <a:pPr marL="0" indent="0">
              <a:buNone/>
            </a:pPr>
            <a:endParaRPr lang="nl-NL" sz="2000" dirty="0">
              <a:latin typeface="+mn-lt"/>
            </a:endParaRPr>
          </a:p>
        </p:txBody>
      </p:sp>
      <p:cxnSp>
        <p:nvCxnSpPr>
          <p:cNvPr id="26" name="Rechte verbindingslijn 25">
            <a:extLst>
              <a:ext uri="{FF2B5EF4-FFF2-40B4-BE49-F238E27FC236}">
                <a16:creationId xmlns:a16="http://schemas.microsoft.com/office/drawing/2014/main" id="{58684138-372F-48E9-B7E1-240B06E9D5D5}"/>
              </a:ext>
            </a:extLst>
          </p:cNvPr>
          <p:cNvCxnSpPr>
            <a:cxnSpLocks/>
          </p:cNvCxnSpPr>
          <p:nvPr userDrawn="1"/>
        </p:nvCxnSpPr>
        <p:spPr>
          <a:xfrm>
            <a:off x="693962" y="1124808"/>
            <a:ext cx="9946827" cy="0"/>
          </a:xfrm>
          <a:prstGeom prst="line">
            <a:avLst/>
          </a:prstGeom>
          <a:ln w="12700">
            <a:solidFill>
              <a:srgbClr val="E7E6E6"/>
            </a:solidFill>
          </a:ln>
        </p:spPr>
        <p:style>
          <a:lnRef idx="1">
            <a:schemeClr val="accent1"/>
          </a:lnRef>
          <a:fillRef idx="0">
            <a:schemeClr val="accent1"/>
          </a:fillRef>
          <a:effectRef idx="0">
            <a:schemeClr val="accent1"/>
          </a:effectRef>
          <a:fontRef idx="minor">
            <a:schemeClr val="tx1"/>
          </a:fontRef>
        </p:style>
      </p:cxnSp>
      <p:sp>
        <p:nvSpPr>
          <p:cNvPr id="27" name="Ovaal 26">
            <a:extLst>
              <a:ext uri="{FF2B5EF4-FFF2-40B4-BE49-F238E27FC236}">
                <a16:creationId xmlns:a16="http://schemas.microsoft.com/office/drawing/2014/main" id="{4475DE2B-F287-4540-9128-84BFA16D5AD5}"/>
              </a:ext>
            </a:extLst>
          </p:cNvPr>
          <p:cNvSpPr/>
          <p:nvPr userDrawn="1"/>
        </p:nvSpPr>
        <p:spPr>
          <a:xfrm>
            <a:off x="706702" y="5258338"/>
            <a:ext cx="288558" cy="288032"/>
          </a:xfrm>
          <a:prstGeom prst="ellipse">
            <a:avLst/>
          </a:prstGeom>
          <a:solidFill>
            <a:srgbClr val="0096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Bef>
                <a:spcPts val="600"/>
              </a:spcBef>
              <a:spcAft>
                <a:spcPts val="600"/>
              </a:spcAft>
            </a:pPr>
            <a:r>
              <a:rPr lang="en-GB" sz="1000" b="1" cap="all" dirty="0">
                <a:solidFill>
                  <a:schemeClr val="bg1"/>
                </a:solidFill>
              </a:rPr>
              <a:t>A</a:t>
            </a:r>
          </a:p>
        </p:txBody>
      </p:sp>
      <p:sp>
        <p:nvSpPr>
          <p:cNvPr id="28" name="Ovaal 27">
            <a:extLst>
              <a:ext uri="{FF2B5EF4-FFF2-40B4-BE49-F238E27FC236}">
                <a16:creationId xmlns:a16="http://schemas.microsoft.com/office/drawing/2014/main" id="{ACA1C6D5-4835-4AD0-BD3A-9295F029E75B}"/>
              </a:ext>
            </a:extLst>
          </p:cNvPr>
          <p:cNvSpPr/>
          <p:nvPr userDrawn="1"/>
        </p:nvSpPr>
        <p:spPr>
          <a:xfrm>
            <a:off x="706702" y="5749614"/>
            <a:ext cx="288558" cy="288032"/>
          </a:xfrm>
          <a:prstGeom prst="ellipse">
            <a:avLst/>
          </a:prstGeom>
          <a:solidFill>
            <a:srgbClr val="0096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spcBef>
                <a:spcPts val="600"/>
              </a:spcBef>
              <a:spcAft>
                <a:spcPts val="600"/>
              </a:spcAft>
            </a:pPr>
            <a:r>
              <a:rPr lang="en-GB" sz="1000" b="1" cap="all" dirty="0">
                <a:solidFill>
                  <a:schemeClr val="bg1"/>
                </a:solidFill>
              </a:rPr>
              <a:t>B</a:t>
            </a:r>
          </a:p>
        </p:txBody>
      </p:sp>
      <p:cxnSp>
        <p:nvCxnSpPr>
          <p:cNvPr id="29" name="Rechte verbindingslijn 28">
            <a:extLst>
              <a:ext uri="{FF2B5EF4-FFF2-40B4-BE49-F238E27FC236}">
                <a16:creationId xmlns:a16="http://schemas.microsoft.com/office/drawing/2014/main" id="{A9F6F05C-1320-4D33-9FEF-3A6ACA0B215F}"/>
              </a:ext>
            </a:extLst>
          </p:cNvPr>
          <p:cNvCxnSpPr>
            <a:cxnSpLocks/>
          </p:cNvCxnSpPr>
          <p:nvPr userDrawn="1"/>
        </p:nvCxnSpPr>
        <p:spPr>
          <a:xfrm>
            <a:off x="698500" y="2636193"/>
            <a:ext cx="9933177" cy="0"/>
          </a:xfrm>
          <a:prstGeom prst="line">
            <a:avLst/>
          </a:prstGeom>
          <a:ln w="12700" cap="rnd">
            <a:solidFill>
              <a:srgbClr val="D5D5D5"/>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DFC2F157-26F3-4969-8B80-F6EF53C93B42}"/>
              </a:ext>
            </a:extLst>
          </p:cNvPr>
          <p:cNvCxnSpPr>
            <a:cxnSpLocks/>
          </p:cNvCxnSpPr>
          <p:nvPr userDrawn="1"/>
        </p:nvCxnSpPr>
        <p:spPr>
          <a:xfrm>
            <a:off x="698500" y="3127469"/>
            <a:ext cx="9933177" cy="0"/>
          </a:xfrm>
          <a:prstGeom prst="line">
            <a:avLst/>
          </a:prstGeom>
          <a:ln w="12700" cap="rnd">
            <a:solidFill>
              <a:srgbClr val="D5D5D5"/>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61F68AA0-30E5-40EE-BD98-0F1CEE6D6F18}"/>
              </a:ext>
            </a:extLst>
          </p:cNvPr>
          <p:cNvCxnSpPr>
            <a:cxnSpLocks/>
          </p:cNvCxnSpPr>
          <p:nvPr userDrawn="1"/>
        </p:nvCxnSpPr>
        <p:spPr>
          <a:xfrm>
            <a:off x="698500" y="3618745"/>
            <a:ext cx="9933177" cy="0"/>
          </a:xfrm>
          <a:prstGeom prst="line">
            <a:avLst/>
          </a:prstGeom>
          <a:ln w="12700" cap="rnd">
            <a:solidFill>
              <a:srgbClr val="D5D5D5"/>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EBDC20EA-15F9-4C61-947D-EB6E0BC056DD}"/>
              </a:ext>
            </a:extLst>
          </p:cNvPr>
          <p:cNvCxnSpPr>
            <a:cxnSpLocks/>
          </p:cNvCxnSpPr>
          <p:nvPr userDrawn="1"/>
        </p:nvCxnSpPr>
        <p:spPr>
          <a:xfrm>
            <a:off x="698500" y="4445304"/>
            <a:ext cx="9933177" cy="0"/>
          </a:xfrm>
          <a:prstGeom prst="line">
            <a:avLst/>
          </a:prstGeom>
          <a:ln w="12700" cap="rnd">
            <a:solidFill>
              <a:srgbClr val="D5D5D5"/>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B1267E48-345D-404C-A92D-761EE1D4EAB3}"/>
              </a:ext>
            </a:extLst>
          </p:cNvPr>
          <p:cNvCxnSpPr>
            <a:cxnSpLocks/>
          </p:cNvCxnSpPr>
          <p:nvPr userDrawn="1"/>
        </p:nvCxnSpPr>
        <p:spPr>
          <a:xfrm>
            <a:off x="707612" y="5647992"/>
            <a:ext cx="9933177" cy="0"/>
          </a:xfrm>
          <a:prstGeom prst="line">
            <a:avLst/>
          </a:prstGeom>
          <a:ln w="12700" cap="rnd">
            <a:solidFill>
              <a:srgbClr val="D5D5D5"/>
            </a:solidFill>
            <a:prstDash val="sysDot"/>
            <a:round/>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D458CE1D-651B-4ADC-B561-1BC3F3C45D82}"/>
              </a:ext>
            </a:extLst>
          </p:cNvPr>
          <p:cNvCxnSpPr>
            <a:cxnSpLocks/>
          </p:cNvCxnSpPr>
          <p:nvPr userDrawn="1"/>
        </p:nvCxnSpPr>
        <p:spPr>
          <a:xfrm>
            <a:off x="707612" y="6139268"/>
            <a:ext cx="9933177" cy="0"/>
          </a:xfrm>
          <a:prstGeom prst="line">
            <a:avLst/>
          </a:prstGeom>
          <a:ln w="12700" cap="rnd">
            <a:solidFill>
              <a:srgbClr val="D5D5D5"/>
            </a:solidFill>
            <a:prstDash val="sysDot"/>
            <a:round/>
          </a:ln>
        </p:spPr>
        <p:style>
          <a:lnRef idx="1">
            <a:schemeClr val="accent1"/>
          </a:lnRef>
          <a:fillRef idx="0">
            <a:schemeClr val="accent1"/>
          </a:fillRef>
          <a:effectRef idx="0">
            <a:schemeClr val="accent1"/>
          </a:effectRef>
          <a:fontRef idx="minor">
            <a:schemeClr val="tx1"/>
          </a:fontRef>
        </p:style>
      </p:cxnSp>
      <p:sp>
        <p:nvSpPr>
          <p:cNvPr id="36" name="Tekstvak 35">
            <a:extLst>
              <a:ext uri="{FF2B5EF4-FFF2-40B4-BE49-F238E27FC236}">
                <a16:creationId xmlns:a16="http://schemas.microsoft.com/office/drawing/2014/main" id="{505E2C39-D0C8-4180-83C4-69FC98D3B3E7}"/>
              </a:ext>
            </a:extLst>
          </p:cNvPr>
          <p:cNvSpPr txBox="1"/>
          <p:nvPr userDrawn="1"/>
        </p:nvSpPr>
        <p:spPr>
          <a:xfrm>
            <a:off x="693962" y="701501"/>
            <a:ext cx="9946827" cy="461665"/>
          </a:xfrm>
          <a:prstGeom prst="rect">
            <a:avLst/>
          </a:prstGeom>
          <a:noFill/>
          <a:effectLst/>
        </p:spPr>
        <p:txBody>
          <a:bodyPr vert="horz" lIns="0" tIns="0" rIns="0" bIns="0" rtlCol="0" anchor="ctr">
            <a:noAutofit/>
          </a:bodyPr>
          <a:lstStyle>
            <a:lvl1pPr defTabSz="914400">
              <a:lnSpc>
                <a:spcPct val="90000"/>
              </a:lnSpc>
              <a:spcBef>
                <a:spcPts val="600"/>
              </a:spcBef>
              <a:spcAft>
                <a:spcPts val="600"/>
              </a:spcAft>
              <a:buNone/>
              <a:defRPr cap="all" baseline="0">
                <a:solidFill>
                  <a:schemeClr val="accent2"/>
                </a:solidFill>
                <a:latin typeface="+mj-lt"/>
                <a:ea typeface="+mj-ea"/>
                <a:cs typeface="+mj-cs"/>
              </a:defRPr>
            </a:lvl1pPr>
          </a:lstStyle>
          <a:p>
            <a:r>
              <a:rPr lang="en-GB" sz="2400" b="0" dirty="0">
                <a:solidFill>
                  <a:srgbClr val="0096A5"/>
                </a:solidFill>
                <a:latin typeface="+mj-lt"/>
              </a:rPr>
              <a:t>Providing Feedback</a:t>
            </a:r>
          </a:p>
        </p:txBody>
      </p:sp>
      <p:sp>
        <p:nvSpPr>
          <p:cNvPr id="39" name="Vrije vorm 308">
            <a:extLst>
              <a:ext uri="{FF2B5EF4-FFF2-40B4-BE49-F238E27FC236}">
                <a16:creationId xmlns:a16="http://schemas.microsoft.com/office/drawing/2014/main" id="{6750858D-5CE8-4E8F-913D-B7E3DD4F2446}"/>
              </a:ext>
            </a:extLst>
          </p:cNvPr>
          <p:cNvSpPr/>
          <p:nvPr userDrawn="1"/>
        </p:nvSpPr>
        <p:spPr>
          <a:xfrm>
            <a:off x="11056395" y="692697"/>
            <a:ext cx="434787" cy="433993"/>
          </a:xfrm>
          <a:custGeom>
            <a:avLst/>
            <a:gdLst>
              <a:gd name="connsiteX0" fmla="*/ 3160837 w 6321674"/>
              <a:gd name="connsiteY0" fmla="*/ 0 h 6321674"/>
              <a:gd name="connsiteX1" fmla="*/ 6321674 w 6321674"/>
              <a:gd name="connsiteY1" fmla="*/ 3160837 h 6321674"/>
              <a:gd name="connsiteX2" fmla="*/ 6073280 w 6321674"/>
              <a:gd name="connsiteY2" fmla="*/ 4391178 h 6321674"/>
              <a:gd name="connsiteX3" fmla="*/ 6050767 w 6321674"/>
              <a:gd name="connsiteY3" fmla="*/ 4437912 h 6321674"/>
              <a:gd name="connsiteX4" fmla="*/ 5808464 w 6321674"/>
              <a:gd name="connsiteY4" fmla="*/ 4437912 h 6321674"/>
              <a:gd name="connsiteX5" fmla="*/ 4886641 w 6321674"/>
              <a:gd name="connsiteY5" fmla="*/ 3516089 h 6321674"/>
              <a:gd name="connsiteX6" fmla="*/ 4886641 w 6321674"/>
              <a:gd name="connsiteY6" fmla="*/ 2976234 h 6321674"/>
              <a:gd name="connsiteX7" fmla="*/ 4861424 w 6321674"/>
              <a:gd name="connsiteY7" fmla="*/ 2811002 h 6321674"/>
              <a:gd name="connsiteX8" fmla="*/ 3160837 w 6321674"/>
              <a:gd name="connsiteY8" fmla="*/ 1424984 h 6321674"/>
              <a:gd name="connsiteX9" fmla="*/ 1759746 w 6321674"/>
              <a:gd name="connsiteY9" fmla="*/ 1424984 h 6321674"/>
              <a:gd name="connsiteX10" fmla="*/ 2750811 w 6321674"/>
              <a:gd name="connsiteY10" fmla="*/ 2416049 h 6321674"/>
              <a:gd name="connsiteX11" fmla="*/ 2828413 w 6321674"/>
              <a:gd name="connsiteY11" fmla="*/ 2373928 h 6321674"/>
              <a:gd name="connsiteX12" fmla="*/ 3160836 w 6321674"/>
              <a:gd name="connsiteY12" fmla="*/ 2306815 h 6321674"/>
              <a:gd name="connsiteX13" fmla="*/ 4014858 w 6321674"/>
              <a:gd name="connsiteY13" fmla="*/ 3160837 h 6321674"/>
              <a:gd name="connsiteX14" fmla="*/ 3947745 w 6321674"/>
              <a:gd name="connsiteY14" fmla="*/ 3493261 h 6321674"/>
              <a:gd name="connsiteX15" fmla="*/ 3905624 w 6321674"/>
              <a:gd name="connsiteY15" fmla="*/ 3570862 h 6321674"/>
              <a:gd name="connsiteX16" fmla="*/ 4978204 w 6321674"/>
              <a:gd name="connsiteY16" fmla="*/ 4651491 h 6321674"/>
              <a:gd name="connsiteX17" fmla="*/ 5564528 w 6321674"/>
              <a:gd name="connsiteY17" fmla="*/ 4886642 h 6321674"/>
              <a:gd name="connsiteX18" fmla="*/ 5807033 w 6321674"/>
              <a:gd name="connsiteY18" fmla="*/ 4886642 h 6321674"/>
              <a:gd name="connsiteX19" fmla="*/ 5781853 w 6321674"/>
              <a:gd name="connsiteY19" fmla="*/ 4928091 h 6321674"/>
              <a:gd name="connsiteX20" fmla="*/ 3160837 w 6321674"/>
              <a:gd name="connsiteY20" fmla="*/ 6321674 h 6321674"/>
              <a:gd name="connsiteX21" fmla="*/ 0 w 6321674"/>
              <a:gd name="connsiteY21" fmla="*/ 3160837 h 6321674"/>
              <a:gd name="connsiteX22" fmla="*/ 248395 w 6321674"/>
              <a:gd name="connsiteY22" fmla="*/ 1930497 h 6321674"/>
              <a:gd name="connsiteX23" fmla="*/ 278958 w 6321674"/>
              <a:gd name="connsiteY23" fmla="*/ 1867050 h 6321674"/>
              <a:gd name="connsiteX24" fmla="*/ 523257 w 6321674"/>
              <a:gd name="connsiteY24" fmla="*/ 1867050 h 6321674"/>
              <a:gd name="connsiteX25" fmla="*/ 1445080 w 6321674"/>
              <a:gd name="connsiteY25" fmla="*/ 2788873 h 6321674"/>
              <a:gd name="connsiteX26" fmla="*/ 1445080 w 6321674"/>
              <a:gd name="connsiteY26" fmla="*/ 3411271 h 6321674"/>
              <a:gd name="connsiteX27" fmla="*/ 1460251 w 6321674"/>
              <a:gd name="connsiteY27" fmla="*/ 3510672 h 6321674"/>
              <a:gd name="connsiteX28" fmla="*/ 3160837 w 6321674"/>
              <a:gd name="connsiteY28" fmla="*/ 4896690 h 6321674"/>
              <a:gd name="connsiteX29" fmla="*/ 4561928 w 6321674"/>
              <a:gd name="connsiteY29" fmla="*/ 4896690 h 6321674"/>
              <a:gd name="connsiteX30" fmla="*/ 3570862 w 6321674"/>
              <a:gd name="connsiteY30" fmla="*/ 3905624 h 6321674"/>
              <a:gd name="connsiteX31" fmla="*/ 3493260 w 6321674"/>
              <a:gd name="connsiteY31" fmla="*/ 3947745 h 6321674"/>
              <a:gd name="connsiteX32" fmla="*/ 3160836 w 6321674"/>
              <a:gd name="connsiteY32" fmla="*/ 4014859 h 6321674"/>
              <a:gd name="connsiteX33" fmla="*/ 2306814 w 6321674"/>
              <a:gd name="connsiteY33" fmla="*/ 3160837 h 6321674"/>
              <a:gd name="connsiteX34" fmla="*/ 2373928 w 6321674"/>
              <a:gd name="connsiteY34" fmla="*/ 2828413 h 6321674"/>
              <a:gd name="connsiteX35" fmla="*/ 2416050 w 6321674"/>
              <a:gd name="connsiteY35" fmla="*/ 2750811 h 6321674"/>
              <a:gd name="connsiteX36" fmla="*/ 1433758 w 6321674"/>
              <a:gd name="connsiteY36" fmla="*/ 1759384 h 6321674"/>
              <a:gd name="connsiteX37" fmla="*/ 731545 w 6321674"/>
              <a:gd name="connsiteY37" fmla="*/ 1403612 h 6321674"/>
              <a:gd name="connsiteX38" fmla="*/ 533729 w 6321674"/>
              <a:gd name="connsiteY38" fmla="*/ 1403612 h 6321674"/>
              <a:gd name="connsiteX39" fmla="*/ 539822 w 6321674"/>
              <a:gd name="connsiteY39" fmla="*/ 1393583 h 6321674"/>
              <a:gd name="connsiteX40" fmla="*/ 3160837 w 6321674"/>
              <a:gd name="connsiteY40" fmla="*/ 0 h 63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21674" h="6321674">
                <a:moveTo>
                  <a:pt x="3160837" y="0"/>
                </a:moveTo>
                <a:cubicBezTo>
                  <a:pt x="4906519" y="0"/>
                  <a:pt x="6321674" y="1415155"/>
                  <a:pt x="6321674" y="3160837"/>
                </a:cubicBezTo>
                <a:cubicBezTo>
                  <a:pt x="6321674" y="3597258"/>
                  <a:pt x="6233227" y="4013020"/>
                  <a:pt x="6073280" y="4391178"/>
                </a:cubicBezTo>
                <a:lnTo>
                  <a:pt x="6050767" y="4437912"/>
                </a:lnTo>
                <a:lnTo>
                  <a:pt x="5808464" y="4437912"/>
                </a:lnTo>
                <a:cubicBezTo>
                  <a:pt x="5299355" y="4437912"/>
                  <a:pt x="4886641" y="4025198"/>
                  <a:pt x="4886641" y="3516089"/>
                </a:cubicBezTo>
                <a:lnTo>
                  <a:pt x="4886641" y="2976234"/>
                </a:lnTo>
                <a:lnTo>
                  <a:pt x="4861424" y="2811002"/>
                </a:lnTo>
                <a:cubicBezTo>
                  <a:pt x="4699562" y="2020003"/>
                  <a:pt x="3999687" y="1424984"/>
                  <a:pt x="3160837" y="1424984"/>
                </a:cubicBezTo>
                <a:lnTo>
                  <a:pt x="1759746" y="1424984"/>
                </a:lnTo>
                <a:lnTo>
                  <a:pt x="2750811" y="2416049"/>
                </a:lnTo>
                <a:lnTo>
                  <a:pt x="2828413" y="2373928"/>
                </a:lnTo>
                <a:cubicBezTo>
                  <a:pt x="2930586" y="2330712"/>
                  <a:pt x="3042921" y="2306815"/>
                  <a:pt x="3160836" y="2306815"/>
                </a:cubicBezTo>
                <a:cubicBezTo>
                  <a:pt x="3632499" y="2306815"/>
                  <a:pt x="4014858" y="2689174"/>
                  <a:pt x="4014858" y="3160837"/>
                </a:cubicBezTo>
                <a:cubicBezTo>
                  <a:pt x="4014858" y="3278753"/>
                  <a:pt x="3990961" y="3391087"/>
                  <a:pt x="3947745" y="3493261"/>
                </a:cubicBezTo>
                <a:lnTo>
                  <a:pt x="3905624" y="3570862"/>
                </a:lnTo>
                <a:lnTo>
                  <a:pt x="4978204" y="4651491"/>
                </a:lnTo>
                <a:cubicBezTo>
                  <a:pt x="5125286" y="4798573"/>
                  <a:pt x="5340089" y="4886642"/>
                  <a:pt x="5564528" y="4886642"/>
                </a:cubicBezTo>
                <a:lnTo>
                  <a:pt x="5807033" y="4886642"/>
                </a:lnTo>
                <a:lnTo>
                  <a:pt x="5781853" y="4928091"/>
                </a:lnTo>
                <a:cubicBezTo>
                  <a:pt x="5213828" y="5768879"/>
                  <a:pt x="4251889" y="6321674"/>
                  <a:pt x="3160837" y="6321674"/>
                </a:cubicBezTo>
                <a:cubicBezTo>
                  <a:pt x="1415155" y="6321674"/>
                  <a:pt x="0" y="4906519"/>
                  <a:pt x="0" y="3160837"/>
                </a:cubicBezTo>
                <a:cubicBezTo>
                  <a:pt x="0" y="2724417"/>
                  <a:pt x="88448" y="2308654"/>
                  <a:pt x="248395" y="1930497"/>
                </a:cubicBezTo>
                <a:lnTo>
                  <a:pt x="278958" y="1867050"/>
                </a:lnTo>
                <a:lnTo>
                  <a:pt x="523257" y="1867050"/>
                </a:lnTo>
                <a:cubicBezTo>
                  <a:pt x="1032366" y="1867050"/>
                  <a:pt x="1445080" y="2279764"/>
                  <a:pt x="1445080" y="2788873"/>
                </a:cubicBezTo>
                <a:lnTo>
                  <a:pt x="1445080" y="3411271"/>
                </a:lnTo>
                <a:lnTo>
                  <a:pt x="1460251" y="3510672"/>
                </a:lnTo>
                <a:cubicBezTo>
                  <a:pt x="1622113" y="4301671"/>
                  <a:pt x="2321988" y="4896690"/>
                  <a:pt x="3160837" y="4896690"/>
                </a:cubicBezTo>
                <a:lnTo>
                  <a:pt x="4561928" y="4896690"/>
                </a:lnTo>
                <a:lnTo>
                  <a:pt x="3570862" y="3905624"/>
                </a:lnTo>
                <a:lnTo>
                  <a:pt x="3493260" y="3947745"/>
                </a:lnTo>
                <a:cubicBezTo>
                  <a:pt x="3391086" y="3990961"/>
                  <a:pt x="3278752" y="4014859"/>
                  <a:pt x="3160836" y="4014859"/>
                </a:cubicBezTo>
                <a:cubicBezTo>
                  <a:pt x="2689173" y="4014859"/>
                  <a:pt x="2306814" y="3632500"/>
                  <a:pt x="2306814" y="3160837"/>
                </a:cubicBezTo>
                <a:cubicBezTo>
                  <a:pt x="2306814" y="3042921"/>
                  <a:pt x="2330712" y="2930587"/>
                  <a:pt x="2373928" y="2828413"/>
                </a:cubicBezTo>
                <a:lnTo>
                  <a:pt x="2416050" y="2750811"/>
                </a:lnTo>
                <a:lnTo>
                  <a:pt x="1433758" y="1759384"/>
                </a:lnTo>
                <a:cubicBezTo>
                  <a:pt x="1244033" y="1545756"/>
                  <a:pt x="1012094" y="1403612"/>
                  <a:pt x="731545" y="1403612"/>
                </a:cubicBezTo>
                <a:lnTo>
                  <a:pt x="533729" y="1403612"/>
                </a:lnTo>
                <a:lnTo>
                  <a:pt x="539822" y="1393583"/>
                </a:lnTo>
                <a:cubicBezTo>
                  <a:pt x="1107847" y="552795"/>
                  <a:pt x="2069786" y="0"/>
                  <a:pt x="3160837" y="0"/>
                </a:cubicBezTo>
                <a:close/>
              </a:path>
            </a:pathLst>
          </a:custGeom>
          <a:solidFill>
            <a:srgbClr val="0096A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nl-NL" sz="1800" noProof="0" dirty="0">
              <a:solidFill>
                <a:prstClr val="black"/>
              </a:solidFill>
            </a:endParaRPr>
          </a:p>
        </p:txBody>
      </p:sp>
      <p:sp>
        <p:nvSpPr>
          <p:cNvPr id="35" name="Rechthoek 34">
            <a:hlinkClick r:id="rId8"/>
            <a:extLst>
              <a:ext uri="{FF2B5EF4-FFF2-40B4-BE49-F238E27FC236}">
                <a16:creationId xmlns:a16="http://schemas.microsoft.com/office/drawing/2014/main" id="{B785C515-30AB-4B34-97F6-6198ACD43D90}"/>
              </a:ext>
            </a:extLst>
          </p:cNvPr>
          <p:cNvSpPr/>
          <p:nvPr userDrawn="1"/>
        </p:nvSpPr>
        <p:spPr>
          <a:xfrm>
            <a:off x="10208368" y="-1"/>
            <a:ext cx="1983633" cy="199721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kstvak 39">
            <a:extLst>
              <a:ext uri="{FF2B5EF4-FFF2-40B4-BE49-F238E27FC236}">
                <a16:creationId xmlns:a16="http://schemas.microsoft.com/office/drawing/2014/main" id="{4A462FA7-CAC1-4228-B85C-1CAE28159A26}"/>
              </a:ext>
            </a:extLst>
          </p:cNvPr>
          <p:cNvSpPr txBox="1"/>
          <p:nvPr userDrawn="1"/>
        </p:nvSpPr>
        <p:spPr>
          <a:xfrm>
            <a:off x="8548743" y="-399456"/>
            <a:ext cx="3643257" cy="381673"/>
          </a:xfrm>
          <a:prstGeom prst="rect">
            <a:avLst/>
          </a:prstGeom>
          <a:noFill/>
        </p:spPr>
        <p:txBody>
          <a:bodyPr wrap="square" lIns="0" tIns="0" rIns="0" bIns="0" rtlCol="0" anchor="ctr">
            <a:noAutofit/>
          </a:bodyPr>
          <a:lstStyle/>
          <a:p>
            <a:pPr algn="r"/>
            <a:r>
              <a:rPr lang="en-GB" sz="1400" noProof="0" dirty="0">
                <a:solidFill>
                  <a:srgbClr val="303E48">
                    <a:lumMod val="60000"/>
                    <a:lumOff val="40000"/>
                  </a:srgbClr>
                </a:solidFill>
              </a:rPr>
              <a:t>Instruction slide: Providing Feedback</a:t>
            </a:r>
          </a:p>
        </p:txBody>
      </p:sp>
    </p:spTree>
    <p:extLst>
      <p:ext uri="{BB962C8B-B14F-4D97-AF65-F5344CB8AC3E}">
        <p14:creationId xmlns:p14="http://schemas.microsoft.com/office/powerpoint/2010/main" val="2200966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KST DIA (100%)">
    <p:spTree>
      <p:nvGrpSpPr>
        <p:cNvPr id="1" name=""/>
        <p:cNvGrpSpPr/>
        <p:nvPr/>
      </p:nvGrpSpPr>
      <p:grpSpPr>
        <a:xfrm>
          <a:off x="0" y="0"/>
          <a:ext cx="0" cy="0"/>
          <a:chOff x="0" y="0"/>
          <a:chExt cx="0" cy="0"/>
        </a:xfrm>
      </p:grpSpPr>
      <p:grpSp>
        <p:nvGrpSpPr>
          <p:cNvPr id="11" name="GRID" hidden="1">
            <a:extLst>
              <a:ext uri="{FF2B5EF4-FFF2-40B4-BE49-F238E27FC236}">
                <a16:creationId xmlns:a16="http://schemas.microsoft.com/office/drawing/2014/main" id="{B2685EF9-3068-415F-B9ED-225316426223}"/>
              </a:ext>
            </a:extLst>
          </p:cNvPr>
          <p:cNvGrpSpPr/>
          <p:nvPr userDrawn="1"/>
        </p:nvGrpSpPr>
        <p:grpSpPr>
          <a:xfrm>
            <a:off x="0" y="0"/>
            <a:ext cx="12192000" cy="6858000"/>
            <a:chOff x="0" y="0"/>
            <a:chExt cx="12192000" cy="6858000"/>
          </a:xfrm>
        </p:grpSpPr>
        <p:sp>
          <p:nvSpPr>
            <p:cNvPr id="14" name="Rechthoek 13">
              <a:extLst>
                <a:ext uri="{FF2B5EF4-FFF2-40B4-BE49-F238E27FC236}">
                  <a16:creationId xmlns:a16="http://schemas.microsoft.com/office/drawing/2014/main" id="{BDCA59AB-4ADA-46B6-9123-8D4DCD9CD56B}"/>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DB8D413C-4CA9-4404-93FC-29E5D7246E0F}"/>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15">
              <a:extLst>
                <a:ext uri="{FF2B5EF4-FFF2-40B4-BE49-F238E27FC236}">
                  <a16:creationId xmlns:a16="http://schemas.microsoft.com/office/drawing/2014/main" id="{83BCEF68-DD53-4A2F-B64F-76565655293E}"/>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450183A5-53A5-4F6B-9678-058FE56731F3}"/>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AA426062-2C36-4321-8992-B3E86D034500}"/>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a:extLst>
                <a:ext uri="{FF2B5EF4-FFF2-40B4-BE49-F238E27FC236}">
                  <a16:creationId xmlns:a16="http://schemas.microsoft.com/office/drawing/2014/main" id="{47E730E5-8A0C-434A-8E0D-683DD4073CCC}"/>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Rechthoek 19">
              <a:extLst>
                <a:ext uri="{FF2B5EF4-FFF2-40B4-BE49-F238E27FC236}">
                  <a16:creationId xmlns:a16="http://schemas.microsoft.com/office/drawing/2014/main" id="{8F612C4F-9DCB-400A-9E73-A8B1A519C351}"/>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 name="Rechthoek 20">
              <a:extLst>
                <a:ext uri="{FF2B5EF4-FFF2-40B4-BE49-F238E27FC236}">
                  <a16:creationId xmlns:a16="http://schemas.microsoft.com/office/drawing/2014/main" id="{9E202C06-6636-4C1D-90FA-AD215F67B955}"/>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a:extLst>
                <a:ext uri="{FF2B5EF4-FFF2-40B4-BE49-F238E27FC236}">
                  <a16:creationId xmlns:a16="http://schemas.microsoft.com/office/drawing/2014/main" id="{3DB3D0D4-7D42-4D7D-8685-1E9FC523F053}"/>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a:extLst>
                <a:ext uri="{FF2B5EF4-FFF2-40B4-BE49-F238E27FC236}">
                  <a16:creationId xmlns:a16="http://schemas.microsoft.com/office/drawing/2014/main" id="{F03B15F9-32B4-4F44-B944-8279A7BCF7E8}"/>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hthoek 24">
              <a:extLst>
                <a:ext uri="{FF2B5EF4-FFF2-40B4-BE49-F238E27FC236}">
                  <a16:creationId xmlns:a16="http://schemas.microsoft.com/office/drawing/2014/main" id="{35407207-177C-4EFF-B9AC-E7BBB9E12D8F}"/>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7" name="Onder balkje">
            <a:extLst>
              <a:ext uri="{FF2B5EF4-FFF2-40B4-BE49-F238E27FC236}">
                <a16:creationId xmlns:a16="http://schemas.microsoft.com/office/drawing/2014/main" id="{EC338F84-A3AF-48F4-A412-8D1363198E1A}"/>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7045418"/>
            <a:ext cx="3140325" cy="216909"/>
          </a:xfrm>
        </p:spPr>
        <p:txBody>
          <a:bodyPr/>
          <a:lstStyle/>
          <a:p>
            <a:fld id="{282E6B19-C172-4760-8A97-D66BFBC0201A}"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7045418"/>
            <a:ext cx="6718797" cy="216909"/>
          </a:xfrm>
        </p:spPr>
        <p:txBody>
          <a:bodyPr/>
          <a:lstStyle/>
          <a:p>
            <a:r>
              <a:rPr lang="nl-NL" dirty="0"/>
              <a:t>&lt;Plaats hier je voettekst&gt;</a:t>
            </a:r>
          </a:p>
        </p:txBody>
      </p:sp>
      <p:sp>
        <p:nvSpPr>
          <p:cNvPr id="2" name="titel">
            <a:extLst>
              <a:ext uri="{FF2B5EF4-FFF2-40B4-BE49-F238E27FC236}">
                <a16:creationId xmlns:a16="http://schemas.microsoft.com/office/drawing/2014/main" id="{2AEFA4AD-513F-4FA2-94D5-B906A27FAEC0}"/>
              </a:ext>
            </a:extLst>
          </p:cNvPr>
          <p:cNvSpPr>
            <a:spLocks noGrp="1"/>
          </p:cNvSpPr>
          <p:nvPr>
            <p:ph type="title" hasCustomPrompt="1"/>
          </p:nvPr>
        </p:nvSpPr>
        <p:spPr>
          <a:xfrm>
            <a:off x="518899" y="272177"/>
            <a:ext cx="11149188" cy="600744"/>
          </a:xfrm>
        </p:spPr>
        <p:txBody>
          <a:bodyPr tIns="72000"/>
          <a:lstStyle>
            <a:lvl1pPr>
              <a:defRPr/>
            </a:lvl1pPr>
          </a:lstStyle>
          <a:p>
            <a:r>
              <a:rPr lang="nl-NL" noProof="0" dirty="0"/>
              <a:t>Plaats hier je titel</a:t>
            </a:r>
            <a:endParaRPr lang="nl-NL" dirty="0"/>
          </a:p>
        </p:txBody>
      </p:sp>
      <p:sp>
        <p:nvSpPr>
          <p:cNvPr id="3" name="tekst">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523807" y="1400483"/>
            <a:ext cx="8974163" cy="44568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7" name="Tekstvak">
            <a:extLst>
              <a:ext uri="{FF2B5EF4-FFF2-40B4-BE49-F238E27FC236}">
                <a16:creationId xmlns:a16="http://schemas.microsoft.com/office/drawing/2014/main" id="{A6DE5EA5-27BD-42F3-BD1D-C1E35D802DEE}"/>
              </a:ext>
            </a:extLst>
          </p:cNvPr>
          <p:cNvSpPr txBox="1"/>
          <p:nvPr userDrawn="1"/>
        </p:nvSpPr>
        <p:spPr>
          <a:xfrm>
            <a:off x="5035995" y="-885712"/>
            <a:ext cx="2120041"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TEXT SLIDE (100%)</a:t>
            </a:r>
          </a:p>
        </p:txBody>
      </p:sp>
      <p:sp>
        <p:nvSpPr>
          <p:cNvPr id="22" name="Tijdelijke aanduiding voor tekst 21">
            <a:extLst>
              <a:ext uri="{FF2B5EF4-FFF2-40B4-BE49-F238E27FC236}">
                <a16:creationId xmlns:a16="http://schemas.microsoft.com/office/drawing/2014/main" id="{EA3F018E-3681-4180-9C3F-F5324D11154E}"/>
              </a:ext>
            </a:extLst>
          </p:cNvPr>
          <p:cNvSpPr>
            <a:spLocks noGrp="1"/>
          </p:cNvSpPr>
          <p:nvPr>
            <p:ph type="body" sz="quarter" idx="65"/>
          </p:nvPr>
        </p:nvSpPr>
        <p:spPr>
          <a:xfrm>
            <a:off x="9754069" y="0"/>
            <a:ext cx="1919032" cy="6858000"/>
          </a:xfrm>
          <a:custGeom>
            <a:avLst/>
            <a:gdLst>
              <a:gd name="connsiteX0" fmla="*/ 2209313 w 2219324"/>
              <a:gd name="connsiteY0" fmla="*/ 0 h 7931150"/>
              <a:gd name="connsiteX1" fmla="*/ 2219324 w 2219324"/>
              <a:gd name="connsiteY1" fmla="*/ 9968 h 7931150"/>
              <a:gd name="connsiteX2" fmla="*/ 2219324 w 2219324"/>
              <a:gd name="connsiteY2" fmla="*/ 2491982 h 7931150"/>
              <a:gd name="connsiteX3" fmla="*/ 1528497 w 2219324"/>
              <a:gd name="connsiteY3" fmla="*/ 3179770 h 7931150"/>
              <a:gd name="connsiteX4" fmla="*/ 690827 w 2219324"/>
              <a:gd name="connsiteY4" fmla="*/ 3179770 h 7931150"/>
              <a:gd name="connsiteX5" fmla="*/ 20024 w 2219324"/>
              <a:gd name="connsiteY5" fmla="*/ 3847621 h 7931150"/>
              <a:gd name="connsiteX6" fmla="*/ 20024 w 2219324"/>
              <a:gd name="connsiteY6" fmla="*/ 7921182 h 7931150"/>
              <a:gd name="connsiteX7" fmla="*/ 10012 w 2219324"/>
              <a:gd name="connsiteY7" fmla="*/ 7931150 h 7931150"/>
              <a:gd name="connsiteX8" fmla="*/ 0 w 2219324"/>
              <a:gd name="connsiteY8" fmla="*/ 7921182 h 7931150"/>
              <a:gd name="connsiteX9" fmla="*/ 0 w 2219324"/>
              <a:gd name="connsiteY9" fmla="*/ 3847621 h 7931150"/>
              <a:gd name="connsiteX10" fmla="*/ 690827 w 2219324"/>
              <a:gd name="connsiteY10" fmla="*/ 3159834 h 7931150"/>
              <a:gd name="connsiteX11" fmla="*/ 1528497 w 2219324"/>
              <a:gd name="connsiteY11" fmla="*/ 3159834 h 7931150"/>
              <a:gd name="connsiteX12" fmla="*/ 2199301 w 2219324"/>
              <a:gd name="connsiteY12" fmla="*/ 2491982 h 7931150"/>
              <a:gd name="connsiteX13" fmla="*/ 2199301 w 2219324"/>
              <a:gd name="connsiteY13" fmla="*/ 9968 h 7931150"/>
              <a:gd name="connsiteX14" fmla="*/ 2209313 w 2219324"/>
              <a:gd name="connsiteY14" fmla="*/ 0 h 79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9324" h="7931150">
                <a:moveTo>
                  <a:pt x="2209313" y="0"/>
                </a:moveTo>
                <a:cubicBezTo>
                  <a:pt x="2215987" y="0"/>
                  <a:pt x="2219324" y="3322"/>
                  <a:pt x="2219324" y="9968"/>
                </a:cubicBezTo>
                <a:cubicBezTo>
                  <a:pt x="2219324" y="2491982"/>
                  <a:pt x="2219324" y="2491982"/>
                  <a:pt x="2219324" y="2491982"/>
                </a:cubicBezTo>
                <a:cubicBezTo>
                  <a:pt x="2219324" y="2870764"/>
                  <a:pt x="1908953" y="3179770"/>
                  <a:pt x="1528497" y="3179770"/>
                </a:cubicBezTo>
                <a:cubicBezTo>
                  <a:pt x="690827" y="3179770"/>
                  <a:pt x="690827" y="3179770"/>
                  <a:pt x="690827" y="3179770"/>
                </a:cubicBezTo>
                <a:cubicBezTo>
                  <a:pt x="320383" y="3179770"/>
                  <a:pt x="20024" y="3478808"/>
                  <a:pt x="20024" y="3847621"/>
                </a:cubicBezTo>
                <a:cubicBezTo>
                  <a:pt x="20024" y="7921182"/>
                  <a:pt x="20024" y="7921182"/>
                  <a:pt x="20024" y="7921182"/>
                </a:cubicBezTo>
                <a:cubicBezTo>
                  <a:pt x="20024" y="7924504"/>
                  <a:pt x="16686" y="7931150"/>
                  <a:pt x="10012" y="7931150"/>
                </a:cubicBezTo>
                <a:cubicBezTo>
                  <a:pt x="3337" y="7931150"/>
                  <a:pt x="0" y="7924504"/>
                  <a:pt x="0" y="7921182"/>
                </a:cubicBezTo>
                <a:cubicBezTo>
                  <a:pt x="0" y="3847621"/>
                  <a:pt x="0" y="3847621"/>
                  <a:pt x="0" y="3847621"/>
                </a:cubicBezTo>
                <a:cubicBezTo>
                  <a:pt x="0" y="3468840"/>
                  <a:pt x="310371" y="3159834"/>
                  <a:pt x="690827" y="3159834"/>
                </a:cubicBezTo>
                <a:cubicBezTo>
                  <a:pt x="1528497" y="3159834"/>
                  <a:pt x="1528497" y="3159834"/>
                  <a:pt x="1528497" y="3159834"/>
                </a:cubicBezTo>
                <a:cubicBezTo>
                  <a:pt x="1898941" y="3159834"/>
                  <a:pt x="2199301" y="2860796"/>
                  <a:pt x="2199301" y="2491982"/>
                </a:cubicBezTo>
                <a:cubicBezTo>
                  <a:pt x="2199301" y="9968"/>
                  <a:pt x="2199301" y="9968"/>
                  <a:pt x="2199301" y="9968"/>
                </a:cubicBezTo>
                <a:cubicBezTo>
                  <a:pt x="2199301" y="3322"/>
                  <a:pt x="2202638" y="0"/>
                  <a:pt x="2209313" y="0"/>
                </a:cubicBezTo>
                <a:close/>
              </a:path>
            </a:pathLst>
          </a:custGeom>
          <a:solidFill>
            <a:schemeClr val="accent1"/>
          </a:solidFill>
        </p:spPr>
        <p:txBody>
          <a:bodyPr wrap="square">
            <a:noAutofit/>
          </a:bodyPr>
          <a:lstStyle>
            <a:lvl1pPr marL="0" indent="0">
              <a:buNone/>
              <a:defRPr sz="100">
                <a:solidFill>
                  <a:schemeClr val="tx1">
                    <a:alpha val="0"/>
                  </a:schemeClr>
                </a:solidFill>
              </a:defRPr>
            </a:lvl1pPr>
          </a:lstStyle>
          <a:p>
            <a:pPr lvl="0"/>
            <a:r>
              <a:rPr lang="nl-NL" dirty="0"/>
              <a:t>Tekst</a:t>
            </a:r>
          </a:p>
        </p:txBody>
      </p:sp>
      <p:sp>
        <p:nvSpPr>
          <p:cNvPr id="26" name="Tijdelijke aanduiding voor dianummer 5">
            <a:extLst>
              <a:ext uri="{FF2B5EF4-FFF2-40B4-BE49-F238E27FC236}">
                <a16:creationId xmlns:a16="http://schemas.microsoft.com/office/drawing/2014/main" id="{77CA6B8A-BEB2-49FD-AE28-FD442722680E}"/>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167306955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STRUCTIES: Video instructies">
    <p:spTree>
      <p:nvGrpSpPr>
        <p:cNvPr id="1" name=""/>
        <p:cNvGrpSpPr/>
        <p:nvPr/>
      </p:nvGrpSpPr>
      <p:grpSpPr>
        <a:xfrm>
          <a:off x="0" y="0"/>
          <a:ext cx="0" cy="0"/>
          <a:chOff x="0" y="0"/>
          <a:chExt cx="0" cy="0"/>
        </a:xfrm>
      </p:grpSpPr>
      <p:sp>
        <p:nvSpPr>
          <p:cNvPr id="102" name="Rechthoek 101"/>
          <p:cNvSpPr/>
          <p:nvPr userDrawn="1"/>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dirty="0">
              <a:solidFill>
                <a:schemeClr val="tx1"/>
              </a:solidFill>
            </a:endParaRPr>
          </a:p>
        </p:txBody>
      </p:sp>
      <p:sp>
        <p:nvSpPr>
          <p:cNvPr id="8" name="Tekstvak 7"/>
          <p:cNvSpPr txBox="1"/>
          <p:nvPr userDrawn="1"/>
        </p:nvSpPr>
        <p:spPr>
          <a:xfrm>
            <a:off x="8548743" y="-399456"/>
            <a:ext cx="3643257" cy="381673"/>
          </a:xfrm>
          <a:prstGeom prst="rect">
            <a:avLst/>
          </a:prstGeom>
          <a:noFill/>
        </p:spPr>
        <p:txBody>
          <a:bodyPr wrap="square" lIns="0" tIns="0" rIns="0" bIns="0" rtlCol="0" anchor="ctr">
            <a:noAutofit/>
          </a:bodyPr>
          <a:lstStyle/>
          <a:p>
            <a:pPr algn="r"/>
            <a:r>
              <a:rPr lang="en-GB" sz="1400" noProof="0" dirty="0">
                <a:solidFill>
                  <a:srgbClr val="303E48">
                    <a:lumMod val="60000"/>
                    <a:lumOff val="40000"/>
                  </a:srgbClr>
                </a:solidFill>
              </a:rPr>
              <a:t>Instruction slide: YouTube Links</a:t>
            </a:r>
          </a:p>
        </p:txBody>
      </p:sp>
      <p:grpSp>
        <p:nvGrpSpPr>
          <p:cNvPr id="9" name="GRID" hidden="1"/>
          <p:cNvGrpSpPr/>
          <p:nvPr userDrawn="1"/>
        </p:nvGrpSpPr>
        <p:grpSpPr>
          <a:xfrm>
            <a:off x="0" y="0"/>
            <a:ext cx="12191999" cy="6858000"/>
            <a:chOff x="0" y="0"/>
            <a:chExt cx="12169774" cy="6858000"/>
          </a:xfrm>
        </p:grpSpPr>
        <p:sp>
          <p:nvSpPr>
            <p:cNvPr id="10" name="Rechthoek 9"/>
            <p:cNvSpPr/>
            <p:nvPr userDrawn="1"/>
          </p:nvSpPr>
          <p:spPr>
            <a:xfrm>
              <a:off x="0" y="6057304"/>
              <a:ext cx="12169774"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Rechthoek 10"/>
            <p:cNvSpPr/>
            <p:nvPr userDrawn="1"/>
          </p:nvSpPr>
          <p:spPr>
            <a:xfrm>
              <a:off x="0" y="0"/>
              <a:ext cx="12169774"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2" name="Rechthoek 11"/>
            <p:cNvSpPr/>
            <p:nvPr userDrawn="1"/>
          </p:nvSpPr>
          <p:spPr>
            <a:xfrm rot="5400000">
              <a:off x="-3082652"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3" name="Rechthoek 12"/>
            <p:cNvSpPr/>
            <p:nvPr userDrawn="1"/>
          </p:nvSpPr>
          <p:spPr>
            <a:xfrm rot="5400000">
              <a:off x="8391004"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4" name="Rechthoek 13"/>
            <p:cNvSpPr/>
            <p:nvPr userDrawn="1"/>
          </p:nvSpPr>
          <p:spPr>
            <a:xfrm>
              <a:off x="0" y="1124808"/>
              <a:ext cx="12169774" cy="57600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95" name="Rechthoek 94"/>
            <p:cNvSpPr/>
            <p:nvPr userDrawn="1"/>
          </p:nvSpPr>
          <p:spPr>
            <a:xfrm>
              <a:off x="0" y="2582251"/>
              <a:ext cx="12169774" cy="21352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96" name="Rechthoek 95"/>
            <p:cNvSpPr/>
            <p:nvPr userDrawn="1"/>
          </p:nvSpPr>
          <p:spPr>
            <a:xfrm>
              <a:off x="0" y="4795817"/>
              <a:ext cx="12169774" cy="21352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sp>
        <p:nvSpPr>
          <p:cNvPr id="7" name="Tekstvak 6"/>
          <p:cNvSpPr txBox="1"/>
          <p:nvPr userDrawn="1"/>
        </p:nvSpPr>
        <p:spPr>
          <a:xfrm>
            <a:off x="693962" y="692697"/>
            <a:ext cx="9946827" cy="461665"/>
          </a:xfrm>
          <a:prstGeom prst="rect">
            <a:avLst/>
          </a:prstGeom>
          <a:noFill/>
          <a:effectLst/>
        </p:spPr>
        <p:txBody>
          <a:bodyPr vert="horz" lIns="0" tIns="0" rIns="0" bIns="0" rtlCol="0" anchor="ctr">
            <a:noAutofit/>
          </a:bodyPr>
          <a:lstStyle>
            <a:lvl1pPr defTabSz="914400">
              <a:lnSpc>
                <a:spcPct val="90000"/>
              </a:lnSpc>
              <a:spcBef>
                <a:spcPts val="600"/>
              </a:spcBef>
              <a:spcAft>
                <a:spcPts val="600"/>
              </a:spcAft>
              <a:buNone/>
              <a:defRPr cap="all" baseline="0">
                <a:solidFill>
                  <a:schemeClr val="accent2"/>
                </a:solidFill>
                <a:latin typeface="+mj-lt"/>
                <a:ea typeface="+mj-ea"/>
                <a:cs typeface="+mj-cs"/>
              </a:defRPr>
            </a:lvl1pPr>
          </a:lstStyle>
          <a:p>
            <a:pPr marL="0" lvl="0" algn="l" defTabSz="914400" rtl="0" eaLnBrk="1" latinLnBrk="0" hangingPunct="1">
              <a:lnSpc>
                <a:spcPct val="90000"/>
              </a:lnSpc>
              <a:spcBef>
                <a:spcPts val="600"/>
              </a:spcBef>
              <a:spcAft>
                <a:spcPts val="600"/>
              </a:spcAft>
              <a:buNone/>
            </a:pPr>
            <a:r>
              <a:rPr lang="en-GB" sz="2400" b="0" kern="1200" cap="all" baseline="0" noProof="0" dirty="0">
                <a:solidFill>
                  <a:srgbClr val="0096A5"/>
                </a:solidFill>
                <a:latin typeface="+mj-lt"/>
              </a:rPr>
              <a:t>Video instructions – YouTube links</a:t>
            </a:r>
          </a:p>
        </p:txBody>
      </p:sp>
      <p:cxnSp>
        <p:nvCxnSpPr>
          <p:cNvPr id="49" name="Rechte verbindingslijn 48"/>
          <p:cNvCxnSpPr/>
          <p:nvPr userDrawn="1"/>
        </p:nvCxnSpPr>
        <p:spPr>
          <a:xfrm>
            <a:off x="3394123" y="1700810"/>
            <a:ext cx="0" cy="4356494"/>
          </a:xfrm>
          <a:prstGeom prst="line">
            <a:avLst/>
          </a:prstGeom>
          <a:ln w="3175">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p:cNvCxnSpPr/>
          <p:nvPr userDrawn="1"/>
        </p:nvCxnSpPr>
        <p:spPr>
          <a:xfrm>
            <a:off x="6094285" y="1700810"/>
            <a:ext cx="0" cy="4356494"/>
          </a:xfrm>
          <a:prstGeom prst="line">
            <a:avLst/>
          </a:prstGeom>
          <a:ln w="3175">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59" name="Rechte verbindingslijn 58"/>
          <p:cNvCxnSpPr>
            <a:cxnSpLocks/>
          </p:cNvCxnSpPr>
          <p:nvPr userDrawn="1"/>
        </p:nvCxnSpPr>
        <p:spPr>
          <a:xfrm flipH="1">
            <a:off x="672268" y="3879057"/>
            <a:ext cx="8122180" cy="0"/>
          </a:xfrm>
          <a:prstGeom prst="line">
            <a:avLst/>
          </a:prstGeom>
          <a:ln w="3175">
            <a:solidFill>
              <a:srgbClr val="E7E6E6"/>
            </a:solidFill>
          </a:ln>
        </p:spPr>
        <p:style>
          <a:lnRef idx="1">
            <a:schemeClr val="accent1"/>
          </a:lnRef>
          <a:fillRef idx="0">
            <a:schemeClr val="accent1"/>
          </a:fillRef>
          <a:effectRef idx="0">
            <a:schemeClr val="accent1"/>
          </a:effectRef>
          <a:fontRef idx="minor">
            <a:schemeClr val="tx1"/>
          </a:fontRef>
        </p:style>
      </p:cxnSp>
      <p:sp>
        <p:nvSpPr>
          <p:cNvPr id="70" name="H2">
            <a:hlinkClick r:id="" action="ppaction://noaction"/>
          </p:cNvPr>
          <p:cNvSpPr txBox="1"/>
          <p:nvPr userDrawn="1"/>
        </p:nvSpPr>
        <p:spPr>
          <a:xfrm>
            <a:off x="1031406" y="2742907"/>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en-GB" sz="1200" noProof="0" dirty="0">
              <a:solidFill>
                <a:schemeClr val="tx2"/>
              </a:solidFill>
              <a:latin typeface="+mj-lt"/>
            </a:endParaRPr>
          </a:p>
          <a:p>
            <a:pPr algn="ctr" defTabSz="1217512">
              <a:spcBef>
                <a:spcPts val="600"/>
              </a:spcBef>
              <a:spcAft>
                <a:spcPts val="600"/>
              </a:spcAft>
            </a:pPr>
            <a:r>
              <a:rPr lang="en-GB" sz="1200" noProof="0" dirty="0">
                <a:solidFill>
                  <a:srgbClr val="0096A5"/>
                </a:solidFill>
                <a:latin typeface="Oswald" panose="02000503000000000000" pitchFamily="2" charset="0"/>
              </a:rPr>
              <a:t>Instructions:</a:t>
            </a:r>
            <a:br/>
            <a:r>
              <a:rPr lang="en-GB" sz="1200" noProof="0" dirty="0">
                <a:solidFill>
                  <a:srgbClr val="44546A"/>
                </a:solidFill>
                <a:latin typeface="Oswald" panose="02000503000000000000" pitchFamily="2" charset="0"/>
              </a:rPr>
              <a:t>Working with Text Levels</a:t>
            </a:r>
          </a:p>
          <a:p>
            <a:pPr algn="ctr">
              <a:spcBef>
                <a:spcPts val="600"/>
              </a:spcBef>
              <a:spcAft>
                <a:spcPts val="600"/>
              </a:spcAft>
            </a:pPr>
            <a:r>
              <a:rPr lang="en-GB" sz="1000" noProof="0" dirty="0">
                <a:solidFill>
                  <a:srgbClr val="44546A"/>
                </a:solidFill>
                <a:latin typeface="Open Sans" panose="020B0606030504020204" pitchFamily="34" charset="0"/>
              </a:rPr>
              <a:t>https://youtu.be/hM16rifWsjU</a:t>
            </a:r>
          </a:p>
        </p:txBody>
      </p:sp>
      <p:sp>
        <p:nvSpPr>
          <p:cNvPr id="72" name="H2">
            <a:hlinkClick r:id="" action="ppaction://noaction"/>
          </p:cNvPr>
          <p:cNvSpPr txBox="1"/>
          <p:nvPr userDrawn="1"/>
        </p:nvSpPr>
        <p:spPr>
          <a:xfrm>
            <a:off x="3781120" y="2742907"/>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en-GB" sz="1200" noProof="0" dirty="0">
              <a:solidFill>
                <a:schemeClr val="tx2"/>
              </a:solidFill>
              <a:latin typeface="+mj-lt"/>
            </a:endParaRPr>
          </a:p>
          <a:p>
            <a:pPr algn="ctr" defTabSz="1217512">
              <a:spcBef>
                <a:spcPts val="600"/>
              </a:spcBef>
              <a:spcAft>
                <a:spcPts val="600"/>
              </a:spcAft>
            </a:pPr>
            <a:r>
              <a:rPr lang="en-GB" sz="1200" noProof="0" dirty="0">
                <a:solidFill>
                  <a:srgbClr val="0096A5"/>
                </a:solidFill>
                <a:latin typeface="Oswald" panose="02000503000000000000" pitchFamily="2" charset="0"/>
              </a:rPr>
              <a:t>Instructions:</a:t>
            </a:r>
            <a:br/>
            <a:r>
              <a:rPr lang="en-GB" sz="1200" kern="1200" noProof="0" dirty="0">
                <a:solidFill>
                  <a:srgbClr val="44546A"/>
                </a:solidFill>
                <a:latin typeface="Oswald" panose="02000503000000000000" pitchFamily="2" charset="0"/>
              </a:rPr>
              <a:t>Working with Images</a:t>
            </a:r>
          </a:p>
          <a:p>
            <a:pPr marL="0" algn="ctr" defTabSz="1217512" rtl="0" eaLnBrk="1" latinLnBrk="0" hangingPunct="1">
              <a:spcBef>
                <a:spcPts val="600"/>
              </a:spcBef>
              <a:spcAft>
                <a:spcPts val="600"/>
              </a:spcAft>
            </a:pPr>
            <a:r>
              <a:rPr lang="en-GB" sz="1000" kern="1200" noProof="0" dirty="0">
                <a:solidFill>
                  <a:srgbClr val="44546A"/>
                </a:solidFill>
                <a:latin typeface="Open Sans" panose="020B0606030504020204" pitchFamily="34" charset="0"/>
              </a:rPr>
              <a:t>https://youtu.be/09yTK-OTEPA</a:t>
            </a:r>
          </a:p>
        </p:txBody>
      </p:sp>
      <p:sp>
        <p:nvSpPr>
          <p:cNvPr id="73" name="H2">
            <a:hlinkClick r:id="" action="ppaction://noaction"/>
          </p:cNvPr>
          <p:cNvSpPr txBox="1"/>
          <p:nvPr userDrawn="1"/>
        </p:nvSpPr>
        <p:spPr>
          <a:xfrm>
            <a:off x="6481282" y="2742907"/>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en-GB" sz="1200" noProof="0" dirty="0">
              <a:solidFill>
                <a:schemeClr val="tx2"/>
              </a:solidFill>
              <a:latin typeface="+mj-lt"/>
            </a:endParaRPr>
          </a:p>
          <a:p>
            <a:pPr algn="ctr" defTabSz="1217512">
              <a:spcBef>
                <a:spcPts val="600"/>
              </a:spcBef>
              <a:spcAft>
                <a:spcPts val="600"/>
              </a:spcAft>
            </a:pPr>
            <a:r>
              <a:rPr lang="en-GB" sz="1200" noProof="0" dirty="0">
                <a:solidFill>
                  <a:srgbClr val="0096A5"/>
                </a:solidFill>
                <a:latin typeface="Oswald" panose="02000503000000000000" pitchFamily="2" charset="0"/>
              </a:rPr>
              <a:t>Instructions:</a:t>
            </a:r>
            <a:br/>
            <a:r>
              <a:rPr lang="en-GB" sz="1200" kern="1200" noProof="0" dirty="0">
                <a:solidFill>
                  <a:srgbClr val="44546A"/>
                </a:solidFill>
                <a:latin typeface="Oswald" panose="02000503000000000000" pitchFamily="2" charset="0"/>
              </a:rPr>
              <a:t>Working with Charts</a:t>
            </a:r>
          </a:p>
          <a:p>
            <a:pPr marL="0" algn="ctr" defTabSz="1217512" rtl="0" eaLnBrk="1" latinLnBrk="0" hangingPunct="1">
              <a:spcBef>
                <a:spcPts val="600"/>
              </a:spcBef>
              <a:spcAft>
                <a:spcPts val="600"/>
              </a:spcAft>
            </a:pPr>
            <a:r>
              <a:rPr lang="en-GB" sz="1000" kern="1200" noProof="0" dirty="0">
                <a:solidFill>
                  <a:srgbClr val="44546A"/>
                </a:solidFill>
                <a:latin typeface="Open Sans" panose="020B0606030504020204" pitchFamily="34" charset="0"/>
              </a:rPr>
              <a:t>https://youtu.be/fbByse1_RSY</a:t>
            </a:r>
          </a:p>
        </p:txBody>
      </p:sp>
      <p:grpSp>
        <p:nvGrpSpPr>
          <p:cNvPr id="79" name="Grafiek icoon"/>
          <p:cNvGrpSpPr/>
          <p:nvPr userDrawn="1"/>
        </p:nvGrpSpPr>
        <p:grpSpPr>
          <a:xfrm>
            <a:off x="7264959" y="2184002"/>
            <a:ext cx="358817" cy="389873"/>
            <a:chOff x="12468049" y="1754144"/>
            <a:chExt cx="339072" cy="369091"/>
          </a:xfrm>
        </p:grpSpPr>
        <p:sp>
          <p:nvSpPr>
            <p:cNvPr id="80" name="Rechthoek 79"/>
            <p:cNvSpPr/>
            <p:nvPr/>
          </p:nvSpPr>
          <p:spPr>
            <a:xfrm>
              <a:off x="12468049" y="1869625"/>
              <a:ext cx="92751" cy="253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dirty="0"/>
            </a:p>
          </p:txBody>
        </p:sp>
        <p:sp>
          <p:nvSpPr>
            <p:cNvPr id="81" name="Rechthoek 80"/>
            <p:cNvSpPr/>
            <p:nvPr/>
          </p:nvSpPr>
          <p:spPr>
            <a:xfrm>
              <a:off x="12590223" y="1754144"/>
              <a:ext cx="92751" cy="369091"/>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dirty="0"/>
            </a:p>
          </p:txBody>
        </p:sp>
        <p:sp>
          <p:nvSpPr>
            <p:cNvPr id="82" name="Rechthoek 81"/>
            <p:cNvSpPr/>
            <p:nvPr/>
          </p:nvSpPr>
          <p:spPr>
            <a:xfrm>
              <a:off x="12714370" y="1836322"/>
              <a:ext cx="92751" cy="28691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dirty="0"/>
            </a:p>
          </p:txBody>
        </p:sp>
      </p:grpSp>
      <p:sp>
        <p:nvSpPr>
          <p:cNvPr id="83" name="H2">
            <a:hlinkClick r:id="" action="ppaction://noaction"/>
          </p:cNvPr>
          <p:cNvSpPr txBox="1"/>
          <p:nvPr userDrawn="1"/>
        </p:nvSpPr>
        <p:spPr>
          <a:xfrm>
            <a:off x="1066304" y="4962341"/>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en-GB" sz="1200" noProof="0" dirty="0">
              <a:solidFill>
                <a:schemeClr val="tx2"/>
              </a:solidFill>
              <a:latin typeface="+mj-lt"/>
            </a:endParaRPr>
          </a:p>
          <a:p>
            <a:pPr algn="ctr" defTabSz="1217512">
              <a:spcBef>
                <a:spcPts val="600"/>
              </a:spcBef>
              <a:spcAft>
                <a:spcPts val="600"/>
              </a:spcAft>
            </a:pPr>
            <a:r>
              <a:rPr lang="en-GB" sz="1200" noProof="0" dirty="0">
                <a:solidFill>
                  <a:srgbClr val="0096A5"/>
                </a:solidFill>
                <a:latin typeface="Oswald" panose="02000503000000000000" pitchFamily="2" charset="0"/>
              </a:rPr>
              <a:t>Instructions:</a:t>
            </a:r>
            <a:br/>
            <a:r>
              <a:rPr lang="en-GB" sz="1200" kern="1200" noProof="0" dirty="0">
                <a:solidFill>
                  <a:srgbClr val="44546A"/>
                </a:solidFill>
                <a:latin typeface="Oswald" panose="02000503000000000000" pitchFamily="2" charset="0"/>
              </a:rPr>
              <a:t>Working with Tables</a:t>
            </a:r>
          </a:p>
          <a:p>
            <a:pPr marL="0" algn="ctr" defTabSz="1217512" rtl="0" eaLnBrk="1" latinLnBrk="0" hangingPunct="1">
              <a:spcBef>
                <a:spcPts val="600"/>
              </a:spcBef>
              <a:spcAft>
                <a:spcPts val="600"/>
              </a:spcAft>
            </a:pPr>
            <a:r>
              <a:rPr lang="en-GB" sz="1000" kern="1200" noProof="0" dirty="0">
                <a:solidFill>
                  <a:srgbClr val="44546A"/>
                </a:solidFill>
                <a:latin typeface="Open Sans" panose="020B0606030504020204" pitchFamily="34" charset="0"/>
              </a:rPr>
              <a:t>https://youtu.be/IIjbiKAotek</a:t>
            </a:r>
          </a:p>
        </p:txBody>
      </p:sp>
      <p:sp>
        <p:nvSpPr>
          <p:cNvPr id="84" name="H2">
            <a:hlinkClick r:id="" action="ppaction://noaction"/>
          </p:cNvPr>
          <p:cNvSpPr txBox="1"/>
          <p:nvPr userDrawn="1"/>
        </p:nvSpPr>
        <p:spPr>
          <a:xfrm>
            <a:off x="3816019" y="4962341"/>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en-GB" sz="1200" noProof="0" dirty="0">
              <a:solidFill>
                <a:schemeClr val="tx2"/>
              </a:solidFill>
              <a:latin typeface="+mj-lt"/>
            </a:endParaRPr>
          </a:p>
          <a:p>
            <a:pPr algn="ctr" defTabSz="1217512">
              <a:spcBef>
                <a:spcPts val="600"/>
              </a:spcBef>
              <a:spcAft>
                <a:spcPts val="600"/>
              </a:spcAft>
            </a:pPr>
            <a:r>
              <a:rPr lang="en-GB" sz="1200" noProof="0" dirty="0">
                <a:solidFill>
                  <a:srgbClr val="0096A5"/>
                </a:solidFill>
                <a:latin typeface="Oswald" panose="02000503000000000000" pitchFamily="2" charset="0"/>
              </a:rPr>
              <a:t>Instructions:</a:t>
            </a:r>
            <a:br/>
            <a:r>
              <a:rPr lang="en-GB" sz="1200" kern="1200" noProof="0" dirty="0">
                <a:solidFill>
                  <a:srgbClr val="44546A"/>
                </a:solidFill>
                <a:latin typeface="Oswald" panose="02000503000000000000" pitchFamily="2" charset="0"/>
              </a:rPr>
              <a:t>Working with Videos</a:t>
            </a:r>
          </a:p>
          <a:p>
            <a:pPr marL="0" algn="ctr" defTabSz="1217512" rtl="0" eaLnBrk="1" latinLnBrk="0" hangingPunct="1">
              <a:spcBef>
                <a:spcPts val="600"/>
              </a:spcBef>
              <a:spcAft>
                <a:spcPts val="600"/>
              </a:spcAft>
            </a:pPr>
            <a:r>
              <a:rPr lang="en-GB" sz="1000" kern="1200" noProof="0" dirty="0">
                <a:solidFill>
                  <a:srgbClr val="44546A"/>
                </a:solidFill>
                <a:latin typeface="Open Sans" panose="020B0606030504020204" pitchFamily="34" charset="0"/>
              </a:rPr>
              <a:t>https://youtu.be/H_4HH09zxC0</a:t>
            </a:r>
          </a:p>
        </p:txBody>
      </p:sp>
      <p:sp>
        <p:nvSpPr>
          <p:cNvPr id="85" name="H2">
            <a:hlinkClick r:id="" action="ppaction://noaction"/>
          </p:cNvPr>
          <p:cNvSpPr txBox="1"/>
          <p:nvPr userDrawn="1"/>
        </p:nvSpPr>
        <p:spPr>
          <a:xfrm>
            <a:off x="6516180" y="4962341"/>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en-GB" sz="1200" noProof="0" dirty="0">
              <a:solidFill>
                <a:schemeClr val="tx2"/>
              </a:solidFill>
              <a:latin typeface="+mj-lt"/>
            </a:endParaRPr>
          </a:p>
          <a:p>
            <a:pPr algn="ctr" defTabSz="1217512">
              <a:spcBef>
                <a:spcPts val="600"/>
              </a:spcBef>
              <a:spcAft>
                <a:spcPts val="600"/>
              </a:spcAft>
            </a:pPr>
            <a:r>
              <a:rPr lang="en-GB"/>
              <a:t> </a:t>
            </a:r>
            <a:br/>
            <a:r>
              <a:rPr lang="en-GB" sz="1200" kern="1200" noProof="0" dirty="0">
                <a:solidFill>
                  <a:srgbClr val="44546A"/>
                </a:solidFill>
                <a:latin typeface="Oswald" panose="02000503000000000000" pitchFamily="2" charset="0"/>
              </a:rPr>
              <a:t>More Tips &amp; Tricks</a:t>
            </a:r>
          </a:p>
          <a:p>
            <a:pPr marL="0" algn="ctr" defTabSz="1217512" rtl="0" eaLnBrk="1" latinLnBrk="0" hangingPunct="1">
              <a:spcBef>
                <a:spcPts val="600"/>
              </a:spcBef>
              <a:spcAft>
                <a:spcPts val="600"/>
              </a:spcAft>
            </a:pPr>
            <a:r>
              <a:rPr lang="en-GB" sz="1000" kern="1200" noProof="0" dirty="0">
                <a:solidFill>
                  <a:srgbClr val="44546A"/>
                </a:solidFill>
                <a:latin typeface="Open Sans" panose="020B0606030504020204" pitchFamily="34" charset="0"/>
              </a:rPr>
              <a:t>www.pptsolutions.nl</a:t>
            </a:r>
          </a:p>
        </p:txBody>
      </p:sp>
      <p:grpSp>
        <p:nvGrpSpPr>
          <p:cNvPr id="86" name="Tabel icoon"/>
          <p:cNvGrpSpPr/>
          <p:nvPr userDrawn="1"/>
        </p:nvGrpSpPr>
        <p:grpSpPr>
          <a:xfrm>
            <a:off x="1808088" y="4385924"/>
            <a:ext cx="447825" cy="403759"/>
            <a:chOff x="6072040" y="3376043"/>
            <a:chExt cx="1227920" cy="1109109"/>
          </a:xfrm>
        </p:grpSpPr>
        <p:sp>
          <p:nvSpPr>
            <p:cNvPr id="87" name="Rechthoek 86"/>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dirty="0"/>
            </a:p>
          </p:txBody>
        </p:sp>
        <p:sp>
          <p:nvSpPr>
            <p:cNvPr id="88" name="Rechthoek 87"/>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dirty="0"/>
            </a:p>
          </p:txBody>
        </p:sp>
        <p:cxnSp>
          <p:nvCxnSpPr>
            <p:cNvPr id="89" name="Rechte verbindingslijn 88"/>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0" name="Rechte verbindingslijn 89"/>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1" name="Rechte verbindingslijn 90"/>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2" name="Rechte verbindingslijn 91"/>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3" name="Rechte verbindingslijn 92"/>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94" name="Rechthoek 93"/>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dirty="0"/>
            </a:p>
          </p:txBody>
        </p:sp>
      </p:grpSp>
      <p:grpSp>
        <p:nvGrpSpPr>
          <p:cNvPr id="97" name="Video icoon"/>
          <p:cNvGrpSpPr/>
          <p:nvPr userDrawn="1"/>
        </p:nvGrpSpPr>
        <p:grpSpPr>
          <a:xfrm>
            <a:off x="4603376" y="4392447"/>
            <a:ext cx="401285" cy="403079"/>
            <a:chOff x="8066315" y="1676399"/>
            <a:chExt cx="1371600" cy="1380253"/>
          </a:xfrm>
        </p:grpSpPr>
        <p:sp>
          <p:nvSpPr>
            <p:cNvPr id="98" name="Rechthoek 97"/>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dirty="0"/>
            </a:p>
          </p:txBody>
        </p:sp>
        <p:sp>
          <p:nvSpPr>
            <p:cNvPr id="99" name="Vrije vorm 112"/>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dirty="0"/>
            </a:p>
          </p:txBody>
        </p:sp>
        <p:sp>
          <p:nvSpPr>
            <p:cNvPr id="100" name="Vrije vorm 113"/>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dirty="0"/>
            </a:p>
          </p:txBody>
        </p:sp>
      </p:grpSp>
      <p:sp>
        <p:nvSpPr>
          <p:cNvPr id="101" name="Freeform 17"/>
          <p:cNvSpPr>
            <a:spLocks noEditPoints="1"/>
          </p:cNvSpPr>
          <p:nvPr userDrawn="1"/>
        </p:nvSpPr>
        <p:spPr bwMode="auto">
          <a:xfrm>
            <a:off x="7294860" y="4392446"/>
            <a:ext cx="409961" cy="409214"/>
          </a:xfrm>
          <a:custGeom>
            <a:avLst/>
            <a:gdLst>
              <a:gd name="T0" fmla="*/ 281 w 445"/>
              <a:gd name="T1" fmla="*/ 374 h 445"/>
              <a:gd name="T2" fmla="*/ 320 w 445"/>
              <a:gd name="T3" fmla="*/ 366 h 445"/>
              <a:gd name="T4" fmla="*/ 297 w 445"/>
              <a:gd name="T5" fmla="*/ 330 h 445"/>
              <a:gd name="T6" fmla="*/ 98 w 445"/>
              <a:gd name="T7" fmla="*/ 344 h 445"/>
              <a:gd name="T8" fmla="*/ 175 w 445"/>
              <a:gd name="T9" fmla="*/ 390 h 445"/>
              <a:gd name="T10" fmla="*/ 147 w 445"/>
              <a:gd name="T11" fmla="*/ 329 h 445"/>
              <a:gd name="T12" fmla="*/ 171 w 445"/>
              <a:gd name="T13" fmla="*/ 324 h 445"/>
              <a:gd name="T14" fmla="*/ 200 w 445"/>
              <a:gd name="T15" fmla="*/ 384 h 445"/>
              <a:gd name="T16" fmla="*/ 234 w 445"/>
              <a:gd name="T17" fmla="*/ 392 h 445"/>
              <a:gd name="T18" fmla="*/ 265 w 445"/>
              <a:gd name="T19" fmla="*/ 349 h 445"/>
              <a:gd name="T20" fmla="*/ 310 w 445"/>
              <a:gd name="T21" fmla="*/ 232 h 445"/>
              <a:gd name="T22" fmla="*/ 306 w 445"/>
              <a:gd name="T23" fmla="*/ 290 h 445"/>
              <a:gd name="T24" fmla="*/ 358 w 445"/>
              <a:gd name="T25" fmla="*/ 330 h 445"/>
              <a:gd name="T26" fmla="*/ 393 w 445"/>
              <a:gd name="T27" fmla="*/ 260 h 445"/>
              <a:gd name="T28" fmla="*/ 159 w 445"/>
              <a:gd name="T29" fmla="*/ 232 h 445"/>
              <a:gd name="T30" fmla="*/ 201 w 445"/>
              <a:gd name="T31" fmla="*/ 295 h 445"/>
              <a:gd name="T32" fmla="*/ 284 w 445"/>
              <a:gd name="T33" fmla="*/ 268 h 445"/>
              <a:gd name="T34" fmla="*/ 48 w 445"/>
              <a:gd name="T35" fmla="*/ 232 h 445"/>
              <a:gd name="T36" fmla="*/ 62 w 445"/>
              <a:gd name="T37" fmla="*/ 292 h 445"/>
              <a:gd name="T38" fmla="*/ 98 w 445"/>
              <a:gd name="T39" fmla="*/ 317 h 445"/>
              <a:gd name="T40" fmla="*/ 139 w 445"/>
              <a:gd name="T41" fmla="*/ 281 h 445"/>
              <a:gd name="T42" fmla="*/ 48 w 445"/>
              <a:gd name="T43" fmla="*/ 232 h 445"/>
              <a:gd name="T44" fmla="*/ 223 w 445"/>
              <a:gd name="T45" fmla="*/ 148 h 445"/>
              <a:gd name="T46" fmla="*/ 162 w 445"/>
              <a:gd name="T47" fmla="*/ 173 h 445"/>
              <a:gd name="T48" fmla="*/ 284 w 445"/>
              <a:gd name="T49" fmla="*/ 173 h 445"/>
              <a:gd name="T50" fmla="*/ 69 w 445"/>
              <a:gd name="T51" fmla="*/ 138 h 445"/>
              <a:gd name="T52" fmla="*/ 48 w 445"/>
              <a:gd name="T53" fmla="*/ 208 h 445"/>
              <a:gd name="T54" fmla="*/ 143 w 445"/>
              <a:gd name="T55" fmla="*/ 137 h 445"/>
              <a:gd name="T56" fmla="*/ 82 w 445"/>
              <a:gd name="T57" fmla="*/ 117 h 445"/>
              <a:gd name="T58" fmla="*/ 302 w 445"/>
              <a:gd name="T59" fmla="*/ 136 h 445"/>
              <a:gd name="T60" fmla="*/ 396 w 445"/>
              <a:gd name="T61" fmla="*/ 208 h 445"/>
              <a:gd name="T62" fmla="*/ 373 w 445"/>
              <a:gd name="T63" fmla="*/ 133 h 445"/>
              <a:gd name="T64" fmla="*/ 281 w 445"/>
              <a:gd name="T65" fmla="*/ 71 h 445"/>
              <a:gd name="T66" fmla="*/ 319 w 445"/>
              <a:gd name="T67" fmla="*/ 105 h 445"/>
              <a:gd name="T68" fmla="*/ 296 w 445"/>
              <a:gd name="T69" fmla="*/ 64 h 445"/>
              <a:gd name="T70" fmla="*/ 146 w 445"/>
              <a:gd name="T71" fmla="*/ 65 h 445"/>
              <a:gd name="T72" fmla="*/ 121 w 445"/>
              <a:gd name="T73" fmla="*/ 108 h 445"/>
              <a:gd name="T74" fmla="*/ 165 w 445"/>
              <a:gd name="T75" fmla="*/ 72 h 445"/>
              <a:gd name="T76" fmla="*/ 212 w 445"/>
              <a:gd name="T77" fmla="*/ 52 h 445"/>
              <a:gd name="T78" fmla="*/ 180 w 445"/>
              <a:gd name="T79" fmla="*/ 96 h 445"/>
              <a:gd name="T80" fmla="*/ 238 w 445"/>
              <a:gd name="T81" fmla="*/ 124 h 445"/>
              <a:gd name="T82" fmla="*/ 255 w 445"/>
              <a:gd name="T83" fmla="*/ 75 h 445"/>
              <a:gd name="T84" fmla="*/ 223 w 445"/>
              <a:gd name="T85" fmla="*/ 49 h 445"/>
              <a:gd name="T86" fmla="*/ 293 w 445"/>
              <a:gd name="T87" fmla="*/ 11 h 445"/>
              <a:gd name="T88" fmla="*/ 380 w 445"/>
              <a:gd name="T89" fmla="*/ 65 h 445"/>
              <a:gd name="T90" fmla="*/ 433 w 445"/>
              <a:gd name="T91" fmla="*/ 151 h 445"/>
              <a:gd name="T92" fmla="*/ 442 w 445"/>
              <a:gd name="T93" fmla="*/ 258 h 445"/>
              <a:gd name="T94" fmla="*/ 402 w 445"/>
              <a:gd name="T95" fmla="*/ 353 h 445"/>
              <a:gd name="T96" fmla="*/ 325 w 445"/>
              <a:gd name="T97" fmla="*/ 420 h 445"/>
              <a:gd name="T98" fmla="*/ 223 w 445"/>
              <a:gd name="T99" fmla="*/ 445 h 445"/>
              <a:gd name="T100" fmla="*/ 120 w 445"/>
              <a:gd name="T101" fmla="*/ 420 h 445"/>
              <a:gd name="T102" fmla="*/ 43 w 445"/>
              <a:gd name="T103" fmla="*/ 353 h 445"/>
              <a:gd name="T104" fmla="*/ 2 w 445"/>
              <a:gd name="T105" fmla="*/ 258 h 445"/>
              <a:gd name="T106" fmla="*/ 11 w 445"/>
              <a:gd name="T107" fmla="*/ 151 h 445"/>
              <a:gd name="T108" fmla="*/ 66 w 445"/>
              <a:gd name="T109" fmla="*/ 65 h 445"/>
              <a:gd name="T110" fmla="*/ 152 w 445"/>
              <a:gd name="T111" fmla="*/ 1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5" h="445">
                <a:moveTo>
                  <a:pt x="297" y="330"/>
                </a:moveTo>
                <a:lnTo>
                  <a:pt x="289" y="353"/>
                </a:lnTo>
                <a:lnTo>
                  <a:pt x="281" y="374"/>
                </a:lnTo>
                <a:lnTo>
                  <a:pt x="270" y="390"/>
                </a:lnTo>
                <a:lnTo>
                  <a:pt x="296" y="380"/>
                </a:lnTo>
                <a:lnTo>
                  <a:pt x="320" y="366"/>
                </a:lnTo>
                <a:lnTo>
                  <a:pt x="342" y="350"/>
                </a:lnTo>
                <a:lnTo>
                  <a:pt x="319" y="339"/>
                </a:lnTo>
                <a:lnTo>
                  <a:pt x="297" y="330"/>
                </a:lnTo>
                <a:close/>
                <a:moveTo>
                  <a:pt x="147" y="329"/>
                </a:moveTo>
                <a:lnTo>
                  <a:pt x="120" y="337"/>
                </a:lnTo>
                <a:lnTo>
                  <a:pt x="98" y="344"/>
                </a:lnTo>
                <a:lnTo>
                  <a:pt x="121" y="364"/>
                </a:lnTo>
                <a:lnTo>
                  <a:pt x="146" y="379"/>
                </a:lnTo>
                <a:lnTo>
                  <a:pt x="175" y="390"/>
                </a:lnTo>
                <a:lnTo>
                  <a:pt x="165" y="373"/>
                </a:lnTo>
                <a:lnTo>
                  <a:pt x="155" y="352"/>
                </a:lnTo>
                <a:lnTo>
                  <a:pt x="147" y="329"/>
                </a:lnTo>
                <a:close/>
                <a:moveTo>
                  <a:pt x="238" y="320"/>
                </a:moveTo>
                <a:lnTo>
                  <a:pt x="203" y="320"/>
                </a:lnTo>
                <a:lnTo>
                  <a:pt x="171" y="324"/>
                </a:lnTo>
                <a:lnTo>
                  <a:pt x="180" y="349"/>
                </a:lnTo>
                <a:lnTo>
                  <a:pt x="190" y="368"/>
                </a:lnTo>
                <a:lnTo>
                  <a:pt x="200" y="384"/>
                </a:lnTo>
                <a:lnTo>
                  <a:pt x="212" y="392"/>
                </a:lnTo>
                <a:lnTo>
                  <a:pt x="223" y="396"/>
                </a:lnTo>
                <a:lnTo>
                  <a:pt x="234" y="392"/>
                </a:lnTo>
                <a:lnTo>
                  <a:pt x="245" y="384"/>
                </a:lnTo>
                <a:lnTo>
                  <a:pt x="255" y="368"/>
                </a:lnTo>
                <a:lnTo>
                  <a:pt x="265" y="349"/>
                </a:lnTo>
                <a:lnTo>
                  <a:pt x="273" y="325"/>
                </a:lnTo>
                <a:lnTo>
                  <a:pt x="238" y="320"/>
                </a:lnTo>
                <a:close/>
                <a:moveTo>
                  <a:pt x="310" y="232"/>
                </a:moveTo>
                <a:lnTo>
                  <a:pt x="309" y="254"/>
                </a:lnTo>
                <a:lnTo>
                  <a:pt x="308" y="272"/>
                </a:lnTo>
                <a:lnTo>
                  <a:pt x="306" y="290"/>
                </a:lnTo>
                <a:lnTo>
                  <a:pt x="302" y="306"/>
                </a:lnTo>
                <a:lnTo>
                  <a:pt x="331" y="316"/>
                </a:lnTo>
                <a:lnTo>
                  <a:pt x="358" y="330"/>
                </a:lnTo>
                <a:lnTo>
                  <a:pt x="373" y="308"/>
                </a:lnTo>
                <a:lnTo>
                  <a:pt x="385" y="285"/>
                </a:lnTo>
                <a:lnTo>
                  <a:pt x="393" y="260"/>
                </a:lnTo>
                <a:lnTo>
                  <a:pt x="396" y="232"/>
                </a:lnTo>
                <a:lnTo>
                  <a:pt x="310" y="232"/>
                </a:lnTo>
                <a:close/>
                <a:moveTo>
                  <a:pt x="159" y="232"/>
                </a:moveTo>
                <a:lnTo>
                  <a:pt x="162" y="267"/>
                </a:lnTo>
                <a:lnTo>
                  <a:pt x="166" y="299"/>
                </a:lnTo>
                <a:lnTo>
                  <a:pt x="201" y="295"/>
                </a:lnTo>
                <a:lnTo>
                  <a:pt x="239" y="295"/>
                </a:lnTo>
                <a:lnTo>
                  <a:pt x="278" y="301"/>
                </a:lnTo>
                <a:lnTo>
                  <a:pt x="284" y="268"/>
                </a:lnTo>
                <a:lnTo>
                  <a:pt x="286" y="232"/>
                </a:lnTo>
                <a:lnTo>
                  <a:pt x="159" y="232"/>
                </a:lnTo>
                <a:close/>
                <a:moveTo>
                  <a:pt x="48" y="232"/>
                </a:moveTo>
                <a:lnTo>
                  <a:pt x="50" y="255"/>
                </a:lnTo>
                <a:lnTo>
                  <a:pt x="56" y="275"/>
                </a:lnTo>
                <a:lnTo>
                  <a:pt x="62" y="292"/>
                </a:lnTo>
                <a:lnTo>
                  <a:pt x="71" y="308"/>
                </a:lnTo>
                <a:lnTo>
                  <a:pt x="82" y="324"/>
                </a:lnTo>
                <a:lnTo>
                  <a:pt x="98" y="317"/>
                </a:lnTo>
                <a:lnTo>
                  <a:pt x="119" y="311"/>
                </a:lnTo>
                <a:lnTo>
                  <a:pt x="142" y="304"/>
                </a:lnTo>
                <a:lnTo>
                  <a:pt x="139" y="281"/>
                </a:lnTo>
                <a:lnTo>
                  <a:pt x="137" y="257"/>
                </a:lnTo>
                <a:lnTo>
                  <a:pt x="135" y="232"/>
                </a:lnTo>
                <a:lnTo>
                  <a:pt x="48" y="232"/>
                </a:lnTo>
                <a:close/>
                <a:moveTo>
                  <a:pt x="278" y="141"/>
                </a:moveTo>
                <a:lnTo>
                  <a:pt x="250" y="146"/>
                </a:lnTo>
                <a:lnTo>
                  <a:pt x="223" y="148"/>
                </a:lnTo>
                <a:lnTo>
                  <a:pt x="193" y="146"/>
                </a:lnTo>
                <a:lnTo>
                  <a:pt x="166" y="143"/>
                </a:lnTo>
                <a:lnTo>
                  <a:pt x="162" y="173"/>
                </a:lnTo>
                <a:lnTo>
                  <a:pt x="159" y="208"/>
                </a:lnTo>
                <a:lnTo>
                  <a:pt x="286" y="208"/>
                </a:lnTo>
                <a:lnTo>
                  <a:pt x="284" y="173"/>
                </a:lnTo>
                <a:lnTo>
                  <a:pt x="278" y="141"/>
                </a:lnTo>
                <a:close/>
                <a:moveTo>
                  <a:pt x="82" y="117"/>
                </a:moveTo>
                <a:lnTo>
                  <a:pt x="69" y="138"/>
                </a:lnTo>
                <a:lnTo>
                  <a:pt x="59" y="160"/>
                </a:lnTo>
                <a:lnTo>
                  <a:pt x="51" y="184"/>
                </a:lnTo>
                <a:lnTo>
                  <a:pt x="48" y="208"/>
                </a:lnTo>
                <a:lnTo>
                  <a:pt x="135" y="208"/>
                </a:lnTo>
                <a:lnTo>
                  <a:pt x="138" y="172"/>
                </a:lnTo>
                <a:lnTo>
                  <a:pt x="143" y="137"/>
                </a:lnTo>
                <a:lnTo>
                  <a:pt x="119" y="131"/>
                </a:lnTo>
                <a:lnTo>
                  <a:pt x="99" y="124"/>
                </a:lnTo>
                <a:lnTo>
                  <a:pt x="82" y="117"/>
                </a:lnTo>
                <a:close/>
                <a:moveTo>
                  <a:pt x="358" y="111"/>
                </a:moveTo>
                <a:lnTo>
                  <a:pt x="331" y="125"/>
                </a:lnTo>
                <a:lnTo>
                  <a:pt x="302" y="136"/>
                </a:lnTo>
                <a:lnTo>
                  <a:pt x="308" y="171"/>
                </a:lnTo>
                <a:lnTo>
                  <a:pt x="310" y="208"/>
                </a:lnTo>
                <a:lnTo>
                  <a:pt x="396" y="208"/>
                </a:lnTo>
                <a:lnTo>
                  <a:pt x="393" y="183"/>
                </a:lnTo>
                <a:lnTo>
                  <a:pt x="385" y="158"/>
                </a:lnTo>
                <a:lnTo>
                  <a:pt x="373" y="133"/>
                </a:lnTo>
                <a:lnTo>
                  <a:pt x="358" y="111"/>
                </a:lnTo>
                <a:close/>
                <a:moveTo>
                  <a:pt x="270" y="54"/>
                </a:moveTo>
                <a:lnTo>
                  <a:pt x="281" y="71"/>
                </a:lnTo>
                <a:lnTo>
                  <a:pt x="289" y="90"/>
                </a:lnTo>
                <a:lnTo>
                  <a:pt x="297" y="113"/>
                </a:lnTo>
                <a:lnTo>
                  <a:pt x="319" y="105"/>
                </a:lnTo>
                <a:lnTo>
                  <a:pt x="342" y="95"/>
                </a:lnTo>
                <a:lnTo>
                  <a:pt x="320" y="77"/>
                </a:lnTo>
                <a:lnTo>
                  <a:pt x="296" y="64"/>
                </a:lnTo>
                <a:lnTo>
                  <a:pt x="270" y="54"/>
                </a:lnTo>
                <a:close/>
                <a:moveTo>
                  <a:pt x="175" y="54"/>
                </a:moveTo>
                <a:lnTo>
                  <a:pt x="146" y="65"/>
                </a:lnTo>
                <a:lnTo>
                  <a:pt x="121" y="80"/>
                </a:lnTo>
                <a:lnTo>
                  <a:pt x="98" y="99"/>
                </a:lnTo>
                <a:lnTo>
                  <a:pt x="121" y="108"/>
                </a:lnTo>
                <a:lnTo>
                  <a:pt x="149" y="115"/>
                </a:lnTo>
                <a:lnTo>
                  <a:pt x="155" y="91"/>
                </a:lnTo>
                <a:lnTo>
                  <a:pt x="165" y="72"/>
                </a:lnTo>
                <a:lnTo>
                  <a:pt x="175" y="54"/>
                </a:lnTo>
                <a:close/>
                <a:moveTo>
                  <a:pt x="223" y="49"/>
                </a:moveTo>
                <a:lnTo>
                  <a:pt x="212" y="52"/>
                </a:lnTo>
                <a:lnTo>
                  <a:pt x="200" y="61"/>
                </a:lnTo>
                <a:lnTo>
                  <a:pt x="190" y="75"/>
                </a:lnTo>
                <a:lnTo>
                  <a:pt x="180" y="96"/>
                </a:lnTo>
                <a:lnTo>
                  <a:pt x="171" y="120"/>
                </a:lnTo>
                <a:lnTo>
                  <a:pt x="203" y="124"/>
                </a:lnTo>
                <a:lnTo>
                  <a:pt x="238" y="124"/>
                </a:lnTo>
                <a:lnTo>
                  <a:pt x="273" y="120"/>
                </a:lnTo>
                <a:lnTo>
                  <a:pt x="265" y="95"/>
                </a:lnTo>
                <a:lnTo>
                  <a:pt x="255" y="75"/>
                </a:lnTo>
                <a:lnTo>
                  <a:pt x="245" y="61"/>
                </a:lnTo>
                <a:lnTo>
                  <a:pt x="234" y="52"/>
                </a:lnTo>
                <a:lnTo>
                  <a:pt x="223" y="49"/>
                </a:lnTo>
                <a:close/>
                <a:moveTo>
                  <a:pt x="223" y="0"/>
                </a:moveTo>
                <a:lnTo>
                  <a:pt x="259" y="3"/>
                </a:lnTo>
                <a:lnTo>
                  <a:pt x="293" y="11"/>
                </a:lnTo>
                <a:lnTo>
                  <a:pt x="325" y="25"/>
                </a:lnTo>
                <a:lnTo>
                  <a:pt x="354" y="42"/>
                </a:lnTo>
                <a:lnTo>
                  <a:pt x="380" y="65"/>
                </a:lnTo>
                <a:lnTo>
                  <a:pt x="402" y="90"/>
                </a:lnTo>
                <a:lnTo>
                  <a:pt x="420" y="120"/>
                </a:lnTo>
                <a:lnTo>
                  <a:pt x="433" y="151"/>
                </a:lnTo>
                <a:lnTo>
                  <a:pt x="442" y="186"/>
                </a:lnTo>
                <a:lnTo>
                  <a:pt x="445" y="222"/>
                </a:lnTo>
                <a:lnTo>
                  <a:pt x="442" y="258"/>
                </a:lnTo>
                <a:lnTo>
                  <a:pt x="433" y="292"/>
                </a:lnTo>
                <a:lnTo>
                  <a:pt x="420" y="325"/>
                </a:lnTo>
                <a:lnTo>
                  <a:pt x="402" y="353"/>
                </a:lnTo>
                <a:lnTo>
                  <a:pt x="380" y="379"/>
                </a:lnTo>
                <a:lnTo>
                  <a:pt x="354" y="402"/>
                </a:lnTo>
                <a:lnTo>
                  <a:pt x="325" y="420"/>
                </a:lnTo>
                <a:lnTo>
                  <a:pt x="293" y="434"/>
                </a:lnTo>
                <a:lnTo>
                  <a:pt x="259" y="441"/>
                </a:lnTo>
                <a:lnTo>
                  <a:pt x="223" y="445"/>
                </a:lnTo>
                <a:lnTo>
                  <a:pt x="187" y="441"/>
                </a:lnTo>
                <a:lnTo>
                  <a:pt x="152" y="434"/>
                </a:lnTo>
                <a:lnTo>
                  <a:pt x="120" y="420"/>
                </a:lnTo>
                <a:lnTo>
                  <a:pt x="91" y="402"/>
                </a:lnTo>
                <a:lnTo>
                  <a:pt x="66" y="379"/>
                </a:lnTo>
                <a:lnTo>
                  <a:pt x="43" y="353"/>
                </a:lnTo>
                <a:lnTo>
                  <a:pt x="25" y="325"/>
                </a:lnTo>
                <a:lnTo>
                  <a:pt x="11" y="292"/>
                </a:lnTo>
                <a:lnTo>
                  <a:pt x="2" y="258"/>
                </a:lnTo>
                <a:lnTo>
                  <a:pt x="0" y="222"/>
                </a:lnTo>
                <a:lnTo>
                  <a:pt x="2" y="186"/>
                </a:lnTo>
                <a:lnTo>
                  <a:pt x="11" y="151"/>
                </a:lnTo>
                <a:lnTo>
                  <a:pt x="25" y="120"/>
                </a:lnTo>
                <a:lnTo>
                  <a:pt x="43" y="90"/>
                </a:lnTo>
                <a:lnTo>
                  <a:pt x="66" y="65"/>
                </a:lnTo>
                <a:lnTo>
                  <a:pt x="91" y="42"/>
                </a:lnTo>
                <a:lnTo>
                  <a:pt x="120" y="25"/>
                </a:lnTo>
                <a:lnTo>
                  <a:pt x="152" y="11"/>
                </a:lnTo>
                <a:lnTo>
                  <a:pt x="187" y="3"/>
                </a:lnTo>
                <a:lnTo>
                  <a:pt x="223" y="0"/>
                </a:lnTo>
                <a:close/>
              </a:path>
            </a:pathLst>
          </a:custGeom>
          <a:solidFill>
            <a:srgbClr val="0096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noProof="0" dirty="0"/>
          </a:p>
        </p:txBody>
      </p:sp>
      <p:grpSp>
        <p:nvGrpSpPr>
          <p:cNvPr id="120" name="Knop uitleg"/>
          <p:cNvGrpSpPr/>
          <p:nvPr userDrawn="1"/>
        </p:nvGrpSpPr>
        <p:grpSpPr>
          <a:xfrm>
            <a:off x="9508901" y="2860359"/>
            <a:ext cx="1947767" cy="2037397"/>
            <a:chOff x="9275416" y="2755352"/>
            <a:chExt cx="1944216" cy="2037397"/>
          </a:xfrm>
        </p:grpSpPr>
        <p:sp>
          <p:nvSpPr>
            <p:cNvPr id="43" name="Rechthoek: afgeronde hoeken 42"/>
            <p:cNvSpPr/>
            <p:nvPr userDrawn="1"/>
          </p:nvSpPr>
          <p:spPr>
            <a:xfrm>
              <a:off x="9275416" y="2755352"/>
              <a:ext cx="1944216" cy="2037397"/>
            </a:xfrm>
            <a:prstGeom prst="roundRect">
              <a:avLst>
                <a:gd name="adj" fmla="val 3052"/>
              </a:avLst>
            </a:prstGeom>
            <a:solidFill>
              <a:srgbClr val="FF7800"/>
            </a:solidFill>
            <a:ln>
              <a:noFill/>
            </a:ln>
            <a:effectLst>
              <a:outerShdw dist="50800" dir="2700000" algn="tl" rotWithShape="0">
                <a:srgbClr val="76717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tx1"/>
                </a:solidFill>
              </a:endParaRPr>
            </a:p>
          </p:txBody>
        </p:sp>
        <p:grpSp>
          <p:nvGrpSpPr>
            <p:cNvPr id="42" name="Groep 41"/>
            <p:cNvGrpSpPr/>
            <p:nvPr userDrawn="1"/>
          </p:nvGrpSpPr>
          <p:grpSpPr>
            <a:xfrm>
              <a:off x="9434682" y="3006335"/>
              <a:ext cx="1625685" cy="1701927"/>
              <a:chOff x="9434682" y="3006335"/>
              <a:chExt cx="1625685" cy="1701927"/>
            </a:xfrm>
          </p:grpSpPr>
          <p:sp>
            <p:nvSpPr>
              <p:cNvPr id="36" name="Ovaal 35"/>
              <p:cNvSpPr/>
              <p:nvPr userDrawn="1"/>
            </p:nvSpPr>
            <p:spPr>
              <a:xfrm>
                <a:off x="9815476" y="3006335"/>
                <a:ext cx="864096" cy="86409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tx1"/>
                  </a:solidFill>
                </a:endParaRPr>
              </a:p>
            </p:txBody>
          </p:sp>
          <p:sp>
            <p:nvSpPr>
              <p:cNvPr id="116" name="H2">
                <a:hlinkClick r:id="" action="ppaction://noaction"/>
              </p:cNvPr>
              <p:cNvSpPr txBox="1"/>
              <p:nvPr userDrawn="1"/>
            </p:nvSpPr>
            <p:spPr>
              <a:xfrm>
                <a:off x="9434682" y="3998106"/>
                <a:ext cx="1625685" cy="710156"/>
              </a:xfrm>
              <a:prstGeom prst="rect">
                <a:avLst/>
              </a:prstGeom>
              <a:noFill/>
            </p:spPr>
            <p:txBody>
              <a:bodyPr wrap="square" lIns="0" tIns="0" rIns="0" bIns="0" rtlCol="0" anchor="t">
                <a:noAutofit/>
              </a:bodyPr>
              <a:lstStyle/>
              <a:p>
                <a:pPr algn="ctr" defTabSz="1217512">
                  <a:spcBef>
                    <a:spcPts val="600"/>
                  </a:spcBef>
                  <a:spcAft>
                    <a:spcPts val="600"/>
                  </a:spcAft>
                </a:pPr>
                <a:r>
                  <a:rPr lang="en-GB" sz="1200" kern="1200" noProof="0" dirty="0">
                    <a:solidFill>
                      <a:srgbClr val="FFFFFF"/>
                    </a:solidFill>
                    <a:latin typeface="Oswald" panose="02000503000000000000" pitchFamily="2" charset="0"/>
                  </a:rPr>
                  <a:t>In the slide show, open this slide and click on</a:t>
                </a:r>
                <a:br/>
                <a:r>
                  <a:rPr lang="en-GB" sz="1200" kern="1200" noProof="0" dirty="0">
                    <a:solidFill>
                      <a:srgbClr val="FFFFFF"/>
                    </a:solidFill>
                    <a:latin typeface="Oswald" panose="02000503000000000000" pitchFamily="2" charset="0"/>
                  </a:rPr>
                  <a:t>the YouTube link</a:t>
                </a:r>
                <a:endParaRPr lang="en-GB" sz="1000" kern="1200" noProof="0" dirty="0">
                  <a:solidFill>
                    <a:srgbClr val="FFFFFF"/>
                  </a:solidFill>
                  <a:latin typeface="Oswald" panose="02000503000000000000" pitchFamily="2" charset="0"/>
                  <a:ea typeface="+mn-ea"/>
                  <a:cs typeface="+mn-cs"/>
                </a:endParaRPr>
              </a:p>
            </p:txBody>
          </p:sp>
          <p:grpSp>
            <p:nvGrpSpPr>
              <p:cNvPr id="117" name="Groep 116"/>
              <p:cNvGrpSpPr>
                <a:grpSpLocks noChangeAspect="1"/>
              </p:cNvGrpSpPr>
              <p:nvPr userDrawn="1"/>
            </p:nvGrpSpPr>
            <p:grpSpPr>
              <a:xfrm>
                <a:off x="10139574" y="3193941"/>
                <a:ext cx="215900" cy="464820"/>
                <a:chOff x="9836152" y="1052862"/>
                <a:chExt cx="269875" cy="581025"/>
              </a:xfrm>
              <a:solidFill>
                <a:schemeClr val="bg1"/>
              </a:solidFill>
            </p:grpSpPr>
            <p:sp>
              <p:nvSpPr>
                <p:cNvPr id="118" name="Freeform 300"/>
                <p:cNvSpPr>
                  <a:spLocks/>
                </p:cNvSpPr>
                <p:nvPr/>
              </p:nvSpPr>
              <p:spPr bwMode="auto">
                <a:xfrm>
                  <a:off x="9836152" y="1219549"/>
                  <a:ext cx="269875" cy="414338"/>
                </a:xfrm>
                <a:custGeom>
                  <a:avLst/>
                  <a:gdLst>
                    <a:gd name="T0" fmla="*/ 54 w 170"/>
                    <a:gd name="T1" fmla="*/ 0 h 261"/>
                    <a:gd name="T2" fmla="*/ 77 w 170"/>
                    <a:gd name="T3" fmla="*/ 0 h 261"/>
                    <a:gd name="T4" fmla="*/ 77 w 170"/>
                    <a:gd name="T5" fmla="*/ 67 h 261"/>
                    <a:gd name="T6" fmla="*/ 77 w 170"/>
                    <a:gd name="T7" fmla="*/ 73 h 261"/>
                    <a:gd name="T8" fmla="*/ 79 w 170"/>
                    <a:gd name="T9" fmla="*/ 75 h 261"/>
                    <a:gd name="T10" fmla="*/ 85 w 170"/>
                    <a:gd name="T11" fmla="*/ 75 h 261"/>
                    <a:gd name="T12" fmla="*/ 87 w 170"/>
                    <a:gd name="T13" fmla="*/ 75 h 261"/>
                    <a:gd name="T14" fmla="*/ 92 w 170"/>
                    <a:gd name="T15" fmla="*/ 73 h 261"/>
                    <a:gd name="T16" fmla="*/ 92 w 170"/>
                    <a:gd name="T17" fmla="*/ 67 h 261"/>
                    <a:gd name="T18" fmla="*/ 92 w 170"/>
                    <a:gd name="T19" fmla="*/ 0 h 261"/>
                    <a:gd name="T20" fmla="*/ 116 w 170"/>
                    <a:gd name="T21" fmla="*/ 0 h 261"/>
                    <a:gd name="T22" fmla="*/ 136 w 170"/>
                    <a:gd name="T23" fmla="*/ 8 h 261"/>
                    <a:gd name="T24" fmla="*/ 154 w 170"/>
                    <a:gd name="T25" fmla="*/ 21 h 261"/>
                    <a:gd name="T26" fmla="*/ 165 w 170"/>
                    <a:gd name="T27" fmla="*/ 42 h 261"/>
                    <a:gd name="T28" fmla="*/ 170 w 170"/>
                    <a:gd name="T29" fmla="*/ 65 h 261"/>
                    <a:gd name="T30" fmla="*/ 170 w 170"/>
                    <a:gd name="T31" fmla="*/ 160 h 261"/>
                    <a:gd name="T32" fmla="*/ 167 w 170"/>
                    <a:gd name="T33" fmla="*/ 181 h 261"/>
                    <a:gd name="T34" fmla="*/ 159 w 170"/>
                    <a:gd name="T35" fmla="*/ 204 h 261"/>
                    <a:gd name="T36" fmla="*/ 149 w 170"/>
                    <a:gd name="T37" fmla="*/ 225 h 261"/>
                    <a:gd name="T38" fmla="*/ 134 w 170"/>
                    <a:gd name="T39" fmla="*/ 245 h 261"/>
                    <a:gd name="T40" fmla="*/ 110 w 170"/>
                    <a:gd name="T41" fmla="*/ 258 h 261"/>
                    <a:gd name="T42" fmla="*/ 85 w 170"/>
                    <a:gd name="T43" fmla="*/ 261 h 261"/>
                    <a:gd name="T44" fmla="*/ 59 w 170"/>
                    <a:gd name="T45" fmla="*/ 258 h 261"/>
                    <a:gd name="T46" fmla="*/ 36 w 170"/>
                    <a:gd name="T47" fmla="*/ 245 h 261"/>
                    <a:gd name="T48" fmla="*/ 20 w 170"/>
                    <a:gd name="T49" fmla="*/ 225 h 261"/>
                    <a:gd name="T50" fmla="*/ 7 w 170"/>
                    <a:gd name="T51" fmla="*/ 204 h 261"/>
                    <a:gd name="T52" fmla="*/ 2 w 170"/>
                    <a:gd name="T53" fmla="*/ 181 h 261"/>
                    <a:gd name="T54" fmla="*/ 0 w 170"/>
                    <a:gd name="T55" fmla="*/ 160 h 261"/>
                    <a:gd name="T56" fmla="*/ 0 w 170"/>
                    <a:gd name="T57" fmla="*/ 65 h 261"/>
                    <a:gd name="T58" fmla="*/ 5 w 170"/>
                    <a:gd name="T59" fmla="*/ 42 h 261"/>
                    <a:gd name="T60" fmla="*/ 15 w 170"/>
                    <a:gd name="T61" fmla="*/ 21 h 261"/>
                    <a:gd name="T62" fmla="*/ 33 w 170"/>
                    <a:gd name="T63" fmla="*/ 8 h 261"/>
                    <a:gd name="T64" fmla="*/ 54 w 170"/>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61">
                      <a:moveTo>
                        <a:pt x="54" y="0"/>
                      </a:moveTo>
                      <a:lnTo>
                        <a:pt x="77" y="0"/>
                      </a:lnTo>
                      <a:lnTo>
                        <a:pt x="77" y="67"/>
                      </a:lnTo>
                      <a:lnTo>
                        <a:pt x="77" y="73"/>
                      </a:lnTo>
                      <a:lnTo>
                        <a:pt x="79" y="75"/>
                      </a:lnTo>
                      <a:lnTo>
                        <a:pt x="85" y="75"/>
                      </a:lnTo>
                      <a:lnTo>
                        <a:pt x="87" y="75"/>
                      </a:lnTo>
                      <a:lnTo>
                        <a:pt x="92" y="73"/>
                      </a:lnTo>
                      <a:lnTo>
                        <a:pt x="92" y="67"/>
                      </a:lnTo>
                      <a:lnTo>
                        <a:pt x="92" y="0"/>
                      </a:lnTo>
                      <a:lnTo>
                        <a:pt x="116" y="0"/>
                      </a:lnTo>
                      <a:lnTo>
                        <a:pt x="136" y="8"/>
                      </a:lnTo>
                      <a:lnTo>
                        <a:pt x="154" y="21"/>
                      </a:lnTo>
                      <a:lnTo>
                        <a:pt x="165" y="42"/>
                      </a:lnTo>
                      <a:lnTo>
                        <a:pt x="170" y="65"/>
                      </a:lnTo>
                      <a:lnTo>
                        <a:pt x="170" y="160"/>
                      </a:lnTo>
                      <a:lnTo>
                        <a:pt x="167" y="181"/>
                      </a:lnTo>
                      <a:lnTo>
                        <a:pt x="159" y="204"/>
                      </a:lnTo>
                      <a:lnTo>
                        <a:pt x="149" y="225"/>
                      </a:lnTo>
                      <a:lnTo>
                        <a:pt x="134" y="245"/>
                      </a:lnTo>
                      <a:lnTo>
                        <a:pt x="110" y="258"/>
                      </a:lnTo>
                      <a:lnTo>
                        <a:pt x="85" y="261"/>
                      </a:lnTo>
                      <a:lnTo>
                        <a:pt x="59" y="258"/>
                      </a:lnTo>
                      <a:lnTo>
                        <a:pt x="36" y="245"/>
                      </a:lnTo>
                      <a:lnTo>
                        <a:pt x="20" y="225"/>
                      </a:lnTo>
                      <a:lnTo>
                        <a:pt x="7" y="204"/>
                      </a:lnTo>
                      <a:lnTo>
                        <a:pt x="2" y="181"/>
                      </a:lnTo>
                      <a:lnTo>
                        <a:pt x="0" y="160"/>
                      </a:lnTo>
                      <a:lnTo>
                        <a:pt x="0" y="65"/>
                      </a:lnTo>
                      <a:lnTo>
                        <a:pt x="5" y="42"/>
                      </a:lnTo>
                      <a:lnTo>
                        <a:pt x="15" y="21"/>
                      </a:lnTo>
                      <a:lnTo>
                        <a:pt x="33" y="8"/>
                      </a:lnTo>
                      <a:lnTo>
                        <a:pt x="54" y="0"/>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noProof="0" dirty="0">
                    <a:solidFill>
                      <a:schemeClr val="bg1"/>
                    </a:solidFill>
                  </a:endParaRPr>
                </a:p>
              </p:txBody>
            </p:sp>
            <p:sp>
              <p:nvSpPr>
                <p:cNvPr id="119" name="Freeform 301"/>
                <p:cNvSpPr>
                  <a:spLocks/>
                </p:cNvSpPr>
                <p:nvPr/>
              </p:nvSpPr>
              <p:spPr bwMode="auto">
                <a:xfrm>
                  <a:off x="9864727" y="1052862"/>
                  <a:ext cx="122238" cy="163513"/>
                </a:xfrm>
                <a:custGeom>
                  <a:avLst/>
                  <a:gdLst>
                    <a:gd name="T0" fmla="*/ 15 w 77"/>
                    <a:gd name="T1" fmla="*/ 0 h 103"/>
                    <a:gd name="T2" fmla="*/ 18 w 77"/>
                    <a:gd name="T3" fmla="*/ 0 h 103"/>
                    <a:gd name="T4" fmla="*/ 23 w 77"/>
                    <a:gd name="T5" fmla="*/ 5 h 103"/>
                    <a:gd name="T6" fmla="*/ 23 w 77"/>
                    <a:gd name="T7" fmla="*/ 10 h 103"/>
                    <a:gd name="T8" fmla="*/ 23 w 77"/>
                    <a:gd name="T9" fmla="*/ 13 h 103"/>
                    <a:gd name="T10" fmla="*/ 23 w 77"/>
                    <a:gd name="T11" fmla="*/ 13 h 103"/>
                    <a:gd name="T12" fmla="*/ 23 w 77"/>
                    <a:gd name="T13" fmla="*/ 15 h 103"/>
                    <a:gd name="T14" fmla="*/ 23 w 77"/>
                    <a:gd name="T15" fmla="*/ 15 h 103"/>
                    <a:gd name="T16" fmla="*/ 20 w 77"/>
                    <a:gd name="T17" fmla="*/ 18 h 103"/>
                    <a:gd name="T18" fmla="*/ 20 w 77"/>
                    <a:gd name="T19" fmla="*/ 23 h 103"/>
                    <a:gd name="T20" fmla="*/ 18 w 77"/>
                    <a:gd name="T21" fmla="*/ 28 h 103"/>
                    <a:gd name="T22" fmla="*/ 20 w 77"/>
                    <a:gd name="T23" fmla="*/ 36 h 103"/>
                    <a:gd name="T24" fmla="*/ 23 w 77"/>
                    <a:gd name="T25" fmla="*/ 44 h 103"/>
                    <a:gd name="T26" fmla="*/ 28 w 77"/>
                    <a:gd name="T27" fmla="*/ 49 h 103"/>
                    <a:gd name="T28" fmla="*/ 33 w 77"/>
                    <a:gd name="T29" fmla="*/ 51 h 103"/>
                    <a:gd name="T30" fmla="*/ 43 w 77"/>
                    <a:gd name="T31" fmla="*/ 56 h 103"/>
                    <a:gd name="T32" fmla="*/ 54 w 77"/>
                    <a:gd name="T33" fmla="*/ 62 h 103"/>
                    <a:gd name="T34" fmla="*/ 61 w 77"/>
                    <a:gd name="T35" fmla="*/ 69 h 103"/>
                    <a:gd name="T36" fmla="*/ 67 w 77"/>
                    <a:gd name="T37" fmla="*/ 74 h 103"/>
                    <a:gd name="T38" fmla="*/ 72 w 77"/>
                    <a:gd name="T39" fmla="*/ 82 h 103"/>
                    <a:gd name="T40" fmla="*/ 74 w 77"/>
                    <a:gd name="T41" fmla="*/ 93 h 103"/>
                    <a:gd name="T42" fmla="*/ 77 w 77"/>
                    <a:gd name="T43" fmla="*/ 103 h 103"/>
                    <a:gd name="T44" fmla="*/ 56 w 77"/>
                    <a:gd name="T45" fmla="*/ 103 h 103"/>
                    <a:gd name="T46" fmla="*/ 54 w 77"/>
                    <a:gd name="T47" fmla="*/ 98 h 103"/>
                    <a:gd name="T48" fmla="*/ 51 w 77"/>
                    <a:gd name="T49" fmla="*/ 87 h 103"/>
                    <a:gd name="T50" fmla="*/ 46 w 77"/>
                    <a:gd name="T51" fmla="*/ 82 h 103"/>
                    <a:gd name="T52" fmla="*/ 43 w 77"/>
                    <a:gd name="T53" fmla="*/ 77 h 103"/>
                    <a:gd name="T54" fmla="*/ 36 w 77"/>
                    <a:gd name="T55" fmla="*/ 74 h 103"/>
                    <a:gd name="T56" fmla="*/ 23 w 77"/>
                    <a:gd name="T57" fmla="*/ 69 h 103"/>
                    <a:gd name="T58" fmla="*/ 15 w 77"/>
                    <a:gd name="T59" fmla="*/ 62 h 103"/>
                    <a:gd name="T60" fmla="*/ 7 w 77"/>
                    <a:gd name="T61" fmla="*/ 54 h 103"/>
                    <a:gd name="T62" fmla="*/ 2 w 77"/>
                    <a:gd name="T63" fmla="*/ 46 h 103"/>
                    <a:gd name="T64" fmla="*/ 0 w 77"/>
                    <a:gd name="T65" fmla="*/ 38 h 103"/>
                    <a:gd name="T66" fmla="*/ 0 w 77"/>
                    <a:gd name="T67" fmla="*/ 28 h 103"/>
                    <a:gd name="T68" fmla="*/ 0 w 77"/>
                    <a:gd name="T69" fmla="*/ 20 h 103"/>
                    <a:gd name="T70" fmla="*/ 2 w 77"/>
                    <a:gd name="T71" fmla="*/ 13 h 103"/>
                    <a:gd name="T72" fmla="*/ 5 w 77"/>
                    <a:gd name="T73" fmla="*/ 7 h 103"/>
                    <a:gd name="T74" fmla="*/ 5 w 77"/>
                    <a:gd name="T75" fmla="*/ 5 h 103"/>
                    <a:gd name="T76" fmla="*/ 5 w 77"/>
                    <a:gd name="T77" fmla="*/ 5 h 103"/>
                    <a:gd name="T78" fmla="*/ 10 w 77"/>
                    <a:gd name="T79" fmla="*/ 0 h 103"/>
                    <a:gd name="T80" fmla="*/ 15 w 77"/>
                    <a:gd name="T8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103">
                      <a:moveTo>
                        <a:pt x="15" y="0"/>
                      </a:moveTo>
                      <a:lnTo>
                        <a:pt x="18" y="0"/>
                      </a:lnTo>
                      <a:lnTo>
                        <a:pt x="23" y="5"/>
                      </a:lnTo>
                      <a:lnTo>
                        <a:pt x="23" y="10"/>
                      </a:lnTo>
                      <a:lnTo>
                        <a:pt x="23" y="13"/>
                      </a:lnTo>
                      <a:lnTo>
                        <a:pt x="23" y="13"/>
                      </a:lnTo>
                      <a:lnTo>
                        <a:pt x="23" y="15"/>
                      </a:lnTo>
                      <a:lnTo>
                        <a:pt x="23" y="15"/>
                      </a:lnTo>
                      <a:lnTo>
                        <a:pt x="20" y="18"/>
                      </a:lnTo>
                      <a:lnTo>
                        <a:pt x="20" y="23"/>
                      </a:lnTo>
                      <a:lnTo>
                        <a:pt x="18" y="28"/>
                      </a:lnTo>
                      <a:lnTo>
                        <a:pt x="20" y="36"/>
                      </a:lnTo>
                      <a:lnTo>
                        <a:pt x="23" y="44"/>
                      </a:lnTo>
                      <a:lnTo>
                        <a:pt x="28" y="49"/>
                      </a:lnTo>
                      <a:lnTo>
                        <a:pt x="33" y="51"/>
                      </a:lnTo>
                      <a:lnTo>
                        <a:pt x="43" y="56"/>
                      </a:lnTo>
                      <a:lnTo>
                        <a:pt x="54" y="62"/>
                      </a:lnTo>
                      <a:lnTo>
                        <a:pt x="61" y="69"/>
                      </a:lnTo>
                      <a:lnTo>
                        <a:pt x="67" y="74"/>
                      </a:lnTo>
                      <a:lnTo>
                        <a:pt x="72" y="82"/>
                      </a:lnTo>
                      <a:lnTo>
                        <a:pt x="74" y="93"/>
                      </a:lnTo>
                      <a:lnTo>
                        <a:pt x="77" y="103"/>
                      </a:lnTo>
                      <a:lnTo>
                        <a:pt x="56" y="103"/>
                      </a:lnTo>
                      <a:lnTo>
                        <a:pt x="54" y="98"/>
                      </a:lnTo>
                      <a:lnTo>
                        <a:pt x="51" y="87"/>
                      </a:lnTo>
                      <a:lnTo>
                        <a:pt x="46" y="82"/>
                      </a:lnTo>
                      <a:lnTo>
                        <a:pt x="43" y="77"/>
                      </a:lnTo>
                      <a:lnTo>
                        <a:pt x="36" y="74"/>
                      </a:lnTo>
                      <a:lnTo>
                        <a:pt x="23" y="69"/>
                      </a:lnTo>
                      <a:lnTo>
                        <a:pt x="15" y="62"/>
                      </a:lnTo>
                      <a:lnTo>
                        <a:pt x="7" y="54"/>
                      </a:lnTo>
                      <a:lnTo>
                        <a:pt x="2" y="46"/>
                      </a:lnTo>
                      <a:lnTo>
                        <a:pt x="0" y="38"/>
                      </a:lnTo>
                      <a:lnTo>
                        <a:pt x="0" y="28"/>
                      </a:lnTo>
                      <a:lnTo>
                        <a:pt x="0" y="20"/>
                      </a:lnTo>
                      <a:lnTo>
                        <a:pt x="2" y="13"/>
                      </a:lnTo>
                      <a:lnTo>
                        <a:pt x="5" y="7"/>
                      </a:lnTo>
                      <a:lnTo>
                        <a:pt x="5" y="5"/>
                      </a:lnTo>
                      <a:lnTo>
                        <a:pt x="5" y="5"/>
                      </a:lnTo>
                      <a:lnTo>
                        <a:pt x="10" y="0"/>
                      </a:lnTo>
                      <a:lnTo>
                        <a:pt x="15" y="0"/>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noProof="0" dirty="0">
                    <a:solidFill>
                      <a:schemeClr val="bg1"/>
                    </a:solidFill>
                  </a:endParaRPr>
                </a:p>
              </p:txBody>
            </p:sp>
          </p:grpSp>
        </p:grpSp>
      </p:grpSp>
      <p:sp>
        <p:nvSpPr>
          <p:cNvPr id="58" name="Tijdelijke aanduiding voor tekst 58"/>
          <p:cNvSpPr txBox="1">
            <a:spLocks/>
          </p:cNvSpPr>
          <p:nvPr userDrawn="1"/>
        </p:nvSpPr>
        <p:spPr>
          <a:xfrm>
            <a:off x="1" y="6750000"/>
            <a:ext cx="12192000" cy="108000"/>
          </a:xfrm>
          <a:prstGeom prst="rect">
            <a:avLst/>
          </a:prstGeom>
          <a:solidFill>
            <a:srgbClr val="0096A5"/>
          </a:solidFill>
          <a:effectLst>
            <a:innerShdw blurRad="114300" dist="38100" dir="16200000">
              <a:prstClr val="black">
                <a:alpha val="20000"/>
              </a:prstClr>
            </a:innerShdw>
          </a:effectLst>
        </p:spPr>
        <p:txBody>
          <a:bodyPr vert="horz" lIns="72000" tIns="108000" rIns="72000" bIns="36000" rtlCol="0" anchor="ctr">
            <a:noAutofit/>
          </a:bodyPr>
          <a:lstStyle>
            <a:lvl1pPr marL="180975" indent="-180975" algn="ctr"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lang="nl-NL" sz="2000" kern="1200" cap="all" baseline="0" smtClean="0">
                <a:solidFill>
                  <a:schemeClr val="bg1"/>
                </a:solidFill>
                <a:effectLst/>
                <a:latin typeface="+mj-lt"/>
                <a:ea typeface="+mn-ea"/>
                <a:cs typeface="+mn-cs"/>
              </a:defRPr>
            </a:lvl1pPr>
            <a:lvl2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solidFill>
                <a:latin typeface="+mn-lt"/>
                <a:ea typeface="+mn-ea"/>
                <a:cs typeface="+mn-cs"/>
              </a:defRPr>
            </a:lvl2pPr>
            <a:lvl3pPr marL="541338" indent="-180975"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lumMod val="40000"/>
                    <a:lumOff val="60000"/>
                  </a:schemeClr>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lang="nl-NL" sz="1600" b="0" i="0" kern="1200" smtClean="0">
                <a:solidFill>
                  <a:schemeClr val="accent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lang="en-US" sz="1400" b="0" i="0" kern="1200" cap="all" baseline="0">
                <a:solidFill>
                  <a:schemeClr val="accent1"/>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sz="1600" kern="1200">
                <a:solidFill>
                  <a:schemeClr val="accent1"/>
                </a:solidFill>
                <a:latin typeface="+mn-lt"/>
                <a:ea typeface="+mn-ea"/>
                <a:cs typeface="+mn-cs"/>
              </a:defRPr>
            </a:lvl6pPr>
            <a:lvl7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sz="1600" kern="1200">
                <a:solidFill>
                  <a:schemeClr val="accent1"/>
                </a:solidFill>
                <a:latin typeface="+mn-lt"/>
                <a:ea typeface="+mn-ea"/>
                <a:cs typeface="+mn-cs"/>
              </a:defRPr>
            </a:lvl7pPr>
            <a:lvl8pPr marL="541338" indent="-180975"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600" b="0" kern="1200">
                <a:solidFill>
                  <a:schemeClr val="accent1"/>
                </a:solidFill>
                <a:latin typeface="+mn-lt"/>
                <a:ea typeface="+mn-ea"/>
                <a:cs typeface="+mn-cs"/>
              </a:defRPr>
            </a:lvl9pPr>
          </a:lstStyle>
          <a:p>
            <a:pPr marL="0" indent="0">
              <a:buNone/>
            </a:pPr>
            <a:endParaRPr lang="nl-NL" sz="2000" noProof="0" dirty="0"/>
          </a:p>
        </p:txBody>
      </p:sp>
      <p:cxnSp>
        <p:nvCxnSpPr>
          <p:cNvPr id="60" name="Rechte verbindingslijn 59"/>
          <p:cNvCxnSpPr>
            <a:cxnSpLocks/>
          </p:cNvCxnSpPr>
          <p:nvPr userDrawn="1"/>
        </p:nvCxnSpPr>
        <p:spPr>
          <a:xfrm>
            <a:off x="693962" y="1124808"/>
            <a:ext cx="9946827" cy="0"/>
          </a:xfrm>
          <a:prstGeom prst="line">
            <a:avLst/>
          </a:prstGeom>
          <a:ln w="12700">
            <a:solidFill>
              <a:srgbClr val="E7E6E6"/>
            </a:solidFill>
          </a:ln>
        </p:spPr>
        <p:style>
          <a:lnRef idx="1">
            <a:schemeClr val="accent1"/>
          </a:lnRef>
          <a:fillRef idx="0">
            <a:schemeClr val="accent1"/>
          </a:fillRef>
          <a:effectRef idx="0">
            <a:schemeClr val="accent1"/>
          </a:effectRef>
          <a:fontRef idx="minor">
            <a:schemeClr val="tx1"/>
          </a:fontRef>
        </p:style>
      </p:cxnSp>
      <p:sp>
        <p:nvSpPr>
          <p:cNvPr id="61" name="Vrije vorm 308"/>
          <p:cNvSpPr/>
          <p:nvPr userDrawn="1"/>
        </p:nvSpPr>
        <p:spPr>
          <a:xfrm>
            <a:off x="11056395" y="692697"/>
            <a:ext cx="434787" cy="433993"/>
          </a:xfrm>
          <a:custGeom>
            <a:avLst/>
            <a:gdLst>
              <a:gd name="connsiteX0" fmla="*/ 3160837 w 6321674"/>
              <a:gd name="connsiteY0" fmla="*/ 0 h 6321674"/>
              <a:gd name="connsiteX1" fmla="*/ 6321674 w 6321674"/>
              <a:gd name="connsiteY1" fmla="*/ 3160837 h 6321674"/>
              <a:gd name="connsiteX2" fmla="*/ 6073280 w 6321674"/>
              <a:gd name="connsiteY2" fmla="*/ 4391178 h 6321674"/>
              <a:gd name="connsiteX3" fmla="*/ 6050767 w 6321674"/>
              <a:gd name="connsiteY3" fmla="*/ 4437912 h 6321674"/>
              <a:gd name="connsiteX4" fmla="*/ 5808464 w 6321674"/>
              <a:gd name="connsiteY4" fmla="*/ 4437912 h 6321674"/>
              <a:gd name="connsiteX5" fmla="*/ 4886641 w 6321674"/>
              <a:gd name="connsiteY5" fmla="*/ 3516089 h 6321674"/>
              <a:gd name="connsiteX6" fmla="*/ 4886641 w 6321674"/>
              <a:gd name="connsiteY6" fmla="*/ 2976234 h 6321674"/>
              <a:gd name="connsiteX7" fmla="*/ 4861424 w 6321674"/>
              <a:gd name="connsiteY7" fmla="*/ 2811002 h 6321674"/>
              <a:gd name="connsiteX8" fmla="*/ 3160837 w 6321674"/>
              <a:gd name="connsiteY8" fmla="*/ 1424984 h 6321674"/>
              <a:gd name="connsiteX9" fmla="*/ 1759746 w 6321674"/>
              <a:gd name="connsiteY9" fmla="*/ 1424984 h 6321674"/>
              <a:gd name="connsiteX10" fmla="*/ 2750811 w 6321674"/>
              <a:gd name="connsiteY10" fmla="*/ 2416049 h 6321674"/>
              <a:gd name="connsiteX11" fmla="*/ 2828413 w 6321674"/>
              <a:gd name="connsiteY11" fmla="*/ 2373928 h 6321674"/>
              <a:gd name="connsiteX12" fmla="*/ 3160836 w 6321674"/>
              <a:gd name="connsiteY12" fmla="*/ 2306815 h 6321674"/>
              <a:gd name="connsiteX13" fmla="*/ 4014858 w 6321674"/>
              <a:gd name="connsiteY13" fmla="*/ 3160837 h 6321674"/>
              <a:gd name="connsiteX14" fmla="*/ 3947745 w 6321674"/>
              <a:gd name="connsiteY14" fmla="*/ 3493261 h 6321674"/>
              <a:gd name="connsiteX15" fmla="*/ 3905624 w 6321674"/>
              <a:gd name="connsiteY15" fmla="*/ 3570862 h 6321674"/>
              <a:gd name="connsiteX16" fmla="*/ 4978204 w 6321674"/>
              <a:gd name="connsiteY16" fmla="*/ 4651491 h 6321674"/>
              <a:gd name="connsiteX17" fmla="*/ 5564528 w 6321674"/>
              <a:gd name="connsiteY17" fmla="*/ 4886642 h 6321674"/>
              <a:gd name="connsiteX18" fmla="*/ 5807033 w 6321674"/>
              <a:gd name="connsiteY18" fmla="*/ 4886642 h 6321674"/>
              <a:gd name="connsiteX19" fmla="*/ 5781853 w 6321674"/>
              <a:gd name="connsiteY19" fmla="*/ 4928091 h 6321674"/>
              <a:gd name="connsiteX20" fmla="*/ 3160837 w 6321674"/>
              <a:gd name="connsiteY20" fmla="*/ 6321674 h 6321674"/>
              <a:gd name="connsiteX21" fmla="*/ 0 w 6321674"/>
              <a:gd name="connsiteY21" fmla="*/ 3160837 h 6321674"/>
              <a:gd name="connsiteX22" fmla="*/ 248395 w 6321674"/>
              <a:gd name="connsiteY22" fmla="*/ 1930497 h 6321674"/>
              <a:gd name="connsiteX23" fmla="*/ 278958 w 6321674"/>
              <a:gd name="connsiteY23" fmla="*/ 1867050 h 6321674"/>
              <a:gd name="connsiteX24" fmla="*/ 523257 w 6321674"/>
              <a:gd name="connsiteY24" fmla="*/ 1867050 h 6321674"/>
              <a:gd name="connsiteX25" fmla="*/ 1445080 w 6321674"/>
              <a:gd name="connsiteY25" fmla="*/ 2788873 h 6321674"/>
              <a:gd name="connsiteX26" fmla="*/ 1445080 w 6321674"/>
              <a:gd name="connsiteY26" fmla="*/ 3411271 h 6321674"/>
              <a:gd name="connsiteX27" fmla="*/ 1460251 w 6321674"/>
              <a:gd name="connsiteY27" fmla="*/ 3510672 h 6321674"/>
              <a:gd name="connsiteX28" fmla="*/ 3160837 w 6321674"/>
              <a:gd name="connsiteY28" fmla="*/ 4896690 h 6321674"/>
              <a:gd name="connsiteX29" fmla="*/ 4561928 w 6321674"/>
              <a:gd name="connsiteY29" fmla="*/ 4896690 h 6321674"/>
              <a:gd name="connsiteX30" fmla="*/ 3570862 w 6321674"/>
              <a:gd name="connsiteY30" fmla="*/ 3905624 h 6321674"/>
              <a:gd name="connsiteX31" fmla="*/ 3493260 w 6321674"/>
              <a:gd name="connsiteY31" fmla="*/ 3947745 h 6321674"/>
              <a:gd name="connsiteX32" fmla="*/ 3160836 w 6321674"/>
              <a:gd name="connsiteY32" fmla="*/ 4014859 h 6321674"/>
              <a:gd name="connsiteX33" fmla="*/ 2306814 w 6321674"/>
              <a:gd name="connsiteY33" fmla="*/ 3160837 h 6321674"/>
              <a:gd name="connsiteX34" fmla="*/ 2373928 w 6321674"/>
              <a:gd name="connsiteY34" fmla="*/ 2828413 h 6321674"/>
              <a:gd name="connsiteX35" fmla="*/ 2416050 w 6321674"/>
              <a:gd name="connsiteY35" fmla="*/ 2750811 h 6321674"/>
              <a:gd name="connsiteX36" fmla="*/ 1433758 w 6321674"/>
              <a:gd name="connsiteY36" fmla="*/ 1759384 h 6321674"/>
              <a:gd name="connsiteX37" fmla="*/ 731545 w 6321674"/>
              <a:gd name="connsiteY37" fmla="*/ 1403612 h 6321674"/>
              <a:gd name="connsiteX38" fmla="*/ 533729 w 6321674"/>
              <a:gd name="connsiteY38" fmla="*/ 1403612 h 6321674"/>
              <a:gd name="connsiteX39" fmla="*/ 539822 w 6321674"/>
              <a:gd name="connsiteY39" fmla="*/ 1393583 h 6321674"/>
              <a:gd name="connsiteX40" fmla="*/ 3160837 w 6321674"/>
              <a:gd name="connsiteY40" fmla="*/ 0 h 63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21674" h="6321674">
                <a:moveTo>
                  <a:pt x="3160837" y="0"/>
                </a:moveTo>
                <a:cubicBezTo>
                  <a:pt x="4906519" y="0"/>
                  <a:pt x="6321674" y="1415155"/>
                  <a:pt x="6321674" y="3160837"/>
                </a:cubicBezTo>
                <a:cubicBezTo>
                  <a:pt x="6321674" y="3597258"/>
                  <a:pt x="6233227" y="4013020"/>
                  <a:pt x="6073280" y="4391178"/>
                </a:cubicBezTo>
                <a:lnTo>
                  <a:pt x="6050767" y="4437912"/>
                </a:lnTo>
                <a:lnTo>
                  <a:pt x="5808464" y="4437912"/>
                </a:lnTo>
                <a:cubicBezTo>
                  <a:pt x="5299355" y="4437912"/>
                  <a:pt x="4886641" y="4025198"/>
                  <a:pt x="4886641" y="3516089"/>
                </a:cubicBezTo>
                <a:lnTo>
                  <a:pt x="4886641" y="2976234"/>
                </a:lnTo>
                <a:lnTo>
                  <a:pt x="4861424" y="2811002"/>
                </a:lnTo>
                <a:cubicBezTo>
                  <a:pt x="4699562" y="2020003"/>
                  <a:pt x="3999687" y="1424984"/>
                  <a:pt x="3160837" y="1424984"/>
                </a:cubicBezTo>
                <a:lnTo>
                  <a:pt x="1759746" y="1424984"/>
                </a:lnTo>
                <a:lnTo>
                  <a:pt x="2750811" y="2416049"/>
                </a:lnTo>
                <a:lnTo>
                  <a:pt x="2828413" y="2373928"/>
                </a:lnTo>
                <a:cubicBezTo>
                  <a:pt x="2930586" y="2330712"/>
                  <a:pt x="3042921" y="2306815"/>
                  <a:pt x="3160836" y="2306815"/>
                </a:cubicBezTo>
                <a:cubicBezTo>
                  <a:pt x="3632499" y="2306815"/>
                  <a:pt x="4014858" y="2689174"/>
                  <a:pt x="4014858" y="3160837"/>
                </a:cubicBezTo>
                <a:cubicBezTo>
                  <a:pt x="4014858" y="3278753"/>
                  <a:pt x="3990961" y="3391087"/>
                  <a:pt x="3947745" y="3493261"/>
                </a:cubicBezTo>
                <a:lnTo>
                  <a:pt x="3905624" y="3570862"/>
                </a:lnTo>
                <a:lnTo>
                  <a:pt x="4978204" y="4651491"/>
                </a:lnTo>
                <a:cubicBezTo>
                  <a:pt x="5125286" y="4798573"/>
                  <a:pt x="5340089" y="4886642"/>
                  <a:pt x="5564528" y="4886642"/>
                </a:cubicBezTo>
                <a:lnTo>
                  <a:pt x="5807033" y="4886642"/>
                </a:lnTo>
                <a:lnTo>
                  <a:pt x="5781853" y="4928091"/>
                </a:lnTo>
                <a:cubicBezTo>
                  <a:pt x="5213828" y="5768879"/>
                  <a:pt x="4251889" y="6321674"/>
                  <a:pt x="3160837" y="6321674"/>
                </a:cubicBezTo>
                <a:cubicBezTo>
                  <a:pt x="1415155" y="6321674"/>
                  <a:pt x="0" y="4906519"/>
                  <a:pt x="0" y="3160837"/>
                </a:cubicBezTo>
                <a:cubicBezTo>
                  <a:pt x="0" y="2724417"/>
                  <a:pt x="88448" y="2308654"/>
                  <a:pt x="248395" y="1930497"/>
                </a:cubicBezTo>
                <a:lnTo>
                  <a:pt x="278958" y="1867050"/>
                </a:lnTo>
                <a:lnTo>
                  <a:pt x="523257" y="1867050"/>
                </a:lnTo>
                <a:cubicBezTo>
                  <a:pt x="1032366" y="1867050"/>
                  <a:pt x="1445080" y="2279764"/>
                  <a:pt x="1445080" y="2788873"/>
                </a:cubicBezTo>
                <a:lnTo>
                  <a:pt x="1445080" y="3411271"/>
                </a:lnTo>
                <a:lnTo>
                  <a:pt x="1460251" y="3510672"/>
                </a:lnTo>
                <a:cubicBezTo>
                  <a:pt x="1622113" y="4301671"/>
                  <a:pt x="2321988" y="4896690"/>
                  <a:pt x="3160837" y="4896690"/>
                </a:cubicBezTo>
                <a:lnTo>
                  <a:pt x="4561928" y="4896690"/>
                </a:lnTo>
                <a:lnTo>
                  <a:pt x="3570862" y="3905624"/>
                </a:lnTo>
                <a:lnTo>
                  <a:pt x="3493260" y="3947745"/>
                </a:lnTo>
                <a:cubicBezTo>
                  <a:pt x="3391086" y="3990961"/>
                  <a:pt x="3278752" y="4014859"/>
                  <a:pt x="3160836" y="4014859"/>
                </a:cubicBezTo>
                <a:cubicBezTo>
                  <a:pt x="2689173" y="4014859"/>
                  <a:pt x="2306814" y="3632500"/>
                  <a:pt x="2306814" y="3160837"/>
                </a:cubicBezTo>
                <a:cubicBezTo>
                  <a:pt x="2306814" y="3042921"/>
                  <a:pt x="2330712" y="2930587"/>
                  <a:pt x="2373928" y="2828413"/>
                </a:cubicBezTo>
                <a:lnTo>
                  <a:pt x="2416050" y="2750811"/>
                </a:lnTo>
                <a:lnTo>
                  <a:pt x="1433758" y="1759384"/>
                </a:lnTo>
                <a:cubicBezTo>
                  <a:pt x="1244033" y="1545756"/>
                  <a:pt x="1012094" y="1403612"/>
                  <a:pt x="731545" y="1403612"/>
                </a:cubicBezTo>
                <a:lnTo>
                  <a:pt x="533729" y="1403612"/>
                </a:lnTo>
                <a:lnTo>
                  <a:pt x="539822" y="1393583"/>
                </a:lnTo>
                <a:cubicBezTo>
                  <a:pt x="1107847" y="552795"/>
                  <a:pt x="2069786" y="0"/>
                  <a:pt x="3160837" y="0"/>
                </a:cubicBezTo>
                <a:close/>
              </a:path>
            </a:pathLst>
          </a:custGeom>
          <a:solidFill>
            <a:srgbClr val="0096A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nl-NL" sz="1800" noProof="0" dirty="0">
              <a:solidFill>
                <a:prstClr val="black"/>
              </a:solidFill>
            </a:endParaRPr>
          </a:p>
        </p:txBody>
      </p:sp>
      <p:grpSp>
        <p:nvGrpSpPr>
          <p:cNvPr id="4" name="Groep 3"/>
          <p:cNvGrpSpPr/>
          <p:nvPr userDrawn="1"/>
        </p:nvGrpSpPr>
        <p:grpSpPr>
          <a:xfrm>
            <a:off x="1630522" y="2276771"/>
            <a:ext cx="758666" cy="226154"/>
            <a:chOff x="1607118" y="2276771"/>
            <a:chExt cx="757283" cy="226154"/>
          </a:xfrm>
        </p:grpSpPr>
        <p:grpSp>
          <p:nvGrpSpPr>
            <p:cNvPr id="71" name="Groep 70"/>
            <p:cNvGrpSpPr/>
            <p:nvPr userDrawn="1"/>
          </p:nvGrpSpPr>
          <p:grpSpPr>
            <a:xfrm>
              <a:off x="2077148" y="2276771"/>
              <a:ext cx="287253" cy="226154"/>
              <a:chOff x="-3310843" y="700986"/>
              <a:chExt cx="182598" cy="143759"/>
            </a:xfrm>
          </p:grpSpPr>
          <p:grpSp>
            <p:nvGrpSpPr>
              <p:cNvPr id="160" name="Groep 159"/>
              <p:cNvGrpSpPr/>
              <p:nvPr userDrawn="1"/>
            </p:nvGrpSpPr>
            <p:grpSpPr>
              <a:xfrm>
                <a:off x="-3310843" y="700986"/>
                <a:ext cx="182598" cy="143759"/>
                <a:chOff x="-3310843" y="700986"/>
                <a:chExt cx="182598" cy="143759"/>
              </a:xfrm>
            </p:grpSpPr>
            <p:cxnSp>
              <p:nvCxnSpPr>
                <p:cNvPr id="164" name="Rechte verbindingslijn 163"/>
                <p:cNvCxnSpPr/>
                <p:nvPr userDrawn="1"/>
              </p:nvCxnSpPr>
              <p:spPr>
                <a:xfrm>
                  <a:off x="-3310843" y="700986"/>
                  <a:ext cx="182598" cy="0"/>
                </a:xfrm>
                <a:prstGeom prst="line">
                  <a:avLst/>
                </a:prstGeom>
                <a:noFill/>
                <a:ln w="19050" cap="flat" cmpd="sng" algn="ctr">
                  <a:solidFill>
                    <a:srgbClr val="767171"/>
                  </a:solidFill>
                  <a:prstDash val="solid"/>
                </a:ln>
                <a:effectLst/>
              </p:spPr>
            </p:cxnSp>
            <p:cxnSp>
              <p:nvCxnSpPr>
                <p:cNvPr id="165" name="Rechte verbindingslijn 164"/>
                <p:cNvCxnSpPr/>
                <p:nvPr userDrawn="1"/>
              </p:nvCxnSpPr>
              <p:spPr>
                <a:xfrm>
                  <a:off x="-3310843" y="844745"/>
                  <a:ext cx="182598" cy="0"/>
                </a:xfrm>
                <a:prstGeom prst="line">
                  <a:avLst/>
                </a:prstGeom>
                <a:noFill/>
                <a:ln w="19050" cap="flat" cmpd="sng" algn="ctr">
                  <a:solidFill>
                    <a:srgbClr val="767171"/>
                  </a:solidFill>
                  <a:prstDash val="solid"/>
                </a:ln>
                <a:effectLst/>
              </p:spPr>
            </p:cxnSp>
            <p:cxnSp>
              <p:nvCxnSpPr>
                <p:cNvPr id="166" name="Rechte verbindingslijn 165"/>
                <p:cNvCxnSpPr/>
                <p:nvPr userDrawn="1"/>
              </p:nvCxnSpPr>
              <p:spPr>
                <a:xfrm>
                  <a:off x="-3213196" y="808806"/>
                  <a:ext cx="82203" cy="0"/>
                </a:xfrm>
                <a:prstGeom prst="line">
                  <a:avLst/>
                </a:prstGeom>
                <a:noFill/>
                <a:ln w="19050" cap="flat" cmpd="sng" algn="ctr">
                  <a:solidFill>
                    <a:srgbClr val="767171"/>
                  </a:solidFill>
                  <a:prstDash val="solid"/>
                </a:ln>
                <a:effectLst/>
              </p:spPr>
            </p:cxnSp>
            <p:cxnSp>
              <p:nvCxnSpPr>
                <p:cNvPr id="167" name="Rechte verbindingslijn 166"/>
                <p:cNvCxnSpPr/>
                <p:nvPr userDrawn="1"/>
              </p:nvCxnSpPr>
              <p:spPr>
                <a:xfrm>
                  <a:off x="-3213196" y="772866"/>
                  <a:ext cx="82203" cy="0"/>
                </a:xfrm>
                <a:prstGeom prst="line">
                  <a:avLst/>
                </a:prstGeom>
                <a:noFill/>
                <a:ln w="19050" cap="flat" cmpd="sng" algn="ctr">
                  <a:solidFill>
                    <a:srgbClr val="767171"/>
                  </a:solidFill>
                  <a:prstDash val="solid"/>
                </a:ln>
                <a:effectLst/>
              </p:spPr>
            </p:cxnSp>
            <p:cxnSp>
              <p:nvCxnSpPr>
                <p:cNvPr id="168" name="Rechte verbindingslijn 167"/>
                <p:cNvCxnSpPr/>
                <p:nvPr userDrawn="1"/>
              </p:nvCxnSpPr>
              <p:spPr>
                <a:xfrm>
                  <a:off x="-3213196" y="736926"/>
                  <a:ext cx="82203" cy="0"/>
                </a:xfrm>
                <a:prstGeom prst="line">
                  <a:avLst/>
                </a:prstGeom>
                <a:noFill/>
                <a:ln w="19050" cap="flat" cmpd="sng" algn="ctr">
                  <a:solidFill>
                    <a:srgbClr val="767171"/>
                  </a:solidFill>
                  <a:prstDash val="solid"/>
                </a:ln>
                <a:effectLst/>
              </p:spPr>
            </p:cxnSp>
          </p:grpSp>
          <p:grpSp>
            <p:nvGrpSpPr>
              <p:cNvPr id="161" name="Groep 160"/>
              <p:cNvGrpSpPr/>
              <p:nvPr userDrawn="1"/>
            </p:nvGrpSpPr>
            <p:grpSpPr>
              <a:xfrm flipH="1">
                <a:off x="-3310774" y="735854"/>
                <a:ext cx="88801" cy="72568"/>
                <a:chOff x="-2091059" y="1395403"/>
                <a:chExt cx="157316" cy="128558"/>
              </a:xfrm>
            </p:grpSpPr>
            <p:sp>
              <p:nvSpPr>
                <p:cNvPr id="162" name="Rechthoek 161"/>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tx1"/>
                    </a:solidFill>
                  </a:endParaRPr>
                </a:p>
              </p:txBody>
            </p:sp>
            <p:sp>
              <p:nvSpPr>
                <p:cNvPr id="163" name="Pijl: punthaak 162"/>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tx1"/>
                    </a:solidFill>
                  </a:endParaRPr>
                </a:p>
              </p:txBody>
            </p:sp>
          </p:grpSp>
        </p:grpSp>
        <p:grpSp>
          <p:nvGrpSpPr>
            <p:cNvPr id="74" name="Groep 73"/>
            <p:cNvGrpSpPr/>
            <p:nvPr userDrawn="1"/>
          </p:nvGrpSpPr>
          <p:grpSpPr>
            <a:xfrm>
              <a:off x="1607118" y="2276771"/>
              <a:ext cx="287253" cy="226154"/>
              <a:chOff x="-3634116" y="700986"/>
              <a:chExt cx="182598" cy="143759"/>
            </a:xfrm>
          </p:grpSpPr>
          <p:grpSp>
            <p:nvGrpSpPr>
              <p:cNvPr id="151" name="Groep 150"/>
              <p:cNvGrpSpPr/>
              <p:nvPr userDrawn="1"/>
            </p:nvGrpSpPr>
            <p:grpSpPr>
              <a:xfrm>
                <a:off x="-3634116" y="700986"/>
                <a:ext cx="182598" cy="143759"/>
                <a:chOff x="-3634116" y="700986"/>
                <a:chExt cx="182598" cy="143759"/>
              </a:xfrm>
            </p:grpSpPr>
            <p:cxnSp>
              <p:nvCxnSpPr>
                <p:cNvPr id="155" name="Rechte verbindingslijn 154"/>
                <p:cNvCxnSpPr/>
                <p:nvPr userDrawn="1"/>
              </p:nvCxnSpPr>
              <p:spPr>
                <a:xfrm>
                  <a:off x="-3634116" y="700986"/>
                  <a:ext cx="182598" cy="0"/>
                </a:xfrm>
                <a:prstGeom prst="line">
                  <a:avLst/>
                </a:prstGeom>
                <a:noFill/>
                <a:ln w="19050" cap="flat" cmpd="sng" algn="ctr">
                  <a:solidFill>
                    <a:srgbClr val="767171"/>
                  </a:solidFill>
                  <a:prstDash val="solid"/>
                </a:ln>
                <a:effectLst/>
              </p:spPr>
            </p:cxnSp>
            <p:cxnSp>
              <p:nvCxnSpPr>
                <p:cNvPr id="156" name="Rechte verbindingslijn 155"/>
                <p:cNvCxnSpPr/>
                <p:nvPr userDrawn="1"/>
              </p:nvCxnSpPr>
              <p:spPr>
                <a:xfrm>
                  <a:off x="-3634116" y="844745"/>
                  <a:ext cx="182598" cy="0"/>
                </a:xfrm>
                <a:prstGeom prst="line">
                  <a:avLst/>
                </a:prstGeom>
                <a:noFill/>
                <a:ln w="19050" cap="flat" cmpd="sng" algn="ctr">
                  <a:solidFill>
                    <a:srgbClr val="767171"/>
                  </a:solidFill>
                  <a:prstDash val="solid"/>
                </a:ln>
                <a:effectLst/>
              </p:spPr>
            </p:cxnSp>
            <p:cxnSp>
              <p:nvCxnSpPr>
                <p:cNvPr id="157" name="Rechte verbindingslijn 156"/>
                <p:cNvCxnSpPr/>
                <p:nvPr userDrawn="1"/>
              </p:nvCxnSpPr>
              <p:spPr>
                <a:xfrm>
                  <a:off x="-3536469" y="808806"/>
                  <a:ext cx="82203" cy="0"/>
                </a:xfrm>
                <a:prstGeom prst="line">
                  <a:avLst/>
                </a:prstGeom>
                <a:noFill/>
                <a:ln w="19050" cap="flat" cmpd="sng" algn="ctr">
                  <a:solidFill>
                    <a:srgbClr val="767171"/>
                  </a:solidFill>
                  <a:prstDash val="solid"/>
                </a:ln>
                <a:effectLst/>
              </p:spPr>
            </p:cxnSp>
            <p:cxnSp>
              <p:nvCxnSpPr>
                <p:cNvPr id="158" name="Rechte verbindingslijn 157"/>
                <p:cNvCxnSpPr/>
                <p:nvPr userDrawn="1"/>
              </p:nvCxnSpPr>
              <p:spPr>
                <a:xfrm>
                  <a:off x="-3536469" y="772866"/>
                  <a:ext cx="82203" cy="0"/>
                </a:xfrm>
                <a:prstGeom prst="line">
                  <a:avLst/>
                </a:prstGeom>
                <a:noFill/>
                <a:ln w="19050" cap="flat" cmpd="sng" algn="ctr">
                  <a:solidFill>
                    <a:srgbClr val="767171"/>
                  </a:solidFill>
                  <a:prstDash val="solid"/>
                </a:ln>
                <a:effectLst/>
              </p:spPr>
            </p:cxnSp>
            <p:cxnSp>
              <p:nvCxnSpPr>
                <p:cNvPr id="159" name="Rechte verbindingslijn 158"/>
                <p:cNvCxnSpPr/>
                <p:nvPr userDrawn="1"/>
              </p:nvCxnSpPr>
              <p:spPr>
                <a:xfrm>
                  <a:off x="-3536469" y="736926"/>
                  <a:ext cx="82203" cy="0"/>
                </a:xfrm>
                <a:prstGeom prst="line">
                  <a:avLst/>
                </a:prstGeom>
                <a:noFill/>
                <a:ln w="19050" cap="flat" cmpd="sng" algn="ctr">
                  <a:solidFill>
                    <a:srgbClr val="767171"/>
                  </a:solidFill>
                  <a:prstDash val="solid"/>
                </a:ln>
                <a:effectLst/>
              </p:spPr>
            </p:cxnSp>
          </p:grpSp>
          <p:grpSp>
            <p:nvGrpSpPr>
              <p:cNvPr id="152" name="Groep 151"/>
              <p:cNvGrpSpPr/>
              <p:nvPr userDrawn="1"/>
            </p:nvGrpSpPr>
            <p:grpSpPr>
              <a:xfrm>
                <a:off x="-3634047" y="735854"/>
                <a:ext cx="88801" cy="72568"/>
                <a:chOff x="-2091059" y="1395403"/>
                <a:chExt cx="157316" cy="128558"/>
              </a:xfrm>
            </p:grpSpPr>
            <p:sp>
              <p:nvSpPr>
                <p:cNvPr id="153" name="Rechthoek 152"/>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tx1"/>
                    </a:solidFill>
                  </a:endParaRPr>
                </a:p>
              </p:txBody>
            </p:sp>
            <p:sp>
              <p:nvSpPr>
                <p:cNvPr id="154" name="Pijl: punthaak 153"/>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tx1"/>
                    </a:solidFill>
                  </a:endParaRPr>
                </a:p>
              </p:txBody>
            </p:sp>
          </p:grpSp>
        </p:grpSp>
      </p:grpSp>
      <p:grpSp>
        <p:nvGrpSpPr>
          <p:cNvPr id="179" name="Groep 178"/>
          <p:cNvGrpSpPr/>
          <p:nvPr userDrawn="1"/>
        </p:nvGrpSpPr>
        <p:grpSpPr>
          <a:xfrm>
            <a:off x="4573974" y="2179391"/>
            <a:ext cx="369155" cy="398538"/>
            <a:chOff x="14466489" y="1001522"/>
            <a:chExt cx="290627" cy="314333"/>
          </a:xfrm>
        </p:grpSpPr>
        <p:sp>
          <p:nvSpPr>
            <p:cNvPr id="200" name="Rechthoek 199"/>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chemeClr val="tx1"/>
                </a:solidFill>
                <a:latin typeface="Arial" panose="020B0604020202020204" pitchFamily="34" charset="0"/>
                <a:cs typeface="Arial" panose="020B0604020202020204" pitchFamily="34" charset="0"/>
              </a:endParaRPr>
            </a:p>
          </p:txBody>
        </p:sp>
        <p:sp>
          <p:nvSpPr>
            <p:cNvPr id="201" name="Ovaal 200"/>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tx1"/>
                </a:solidFill>
              </a:endParaRPr>
            </a:p>
          </p:txBody>
        </p:sp>
        <p:sp>
          <p:nvSpPr>
            <p:cNvPr id="202" name="Vrije vorm: vorm 201"/>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tx1"/>
                </a:solidFill>
              </a:endParaRPr>
            </a:p>
          </p:txBody>
        </p:sp>
        <p:sp>
          <p:nvSpPr>
            <p:cNvPr id="203" name="Rechthoek: afgeronde hoeken 202"/>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chemeClr val="tx1"/>
                </a:solidFill>
                <a:latin typeface="Arial" panose="020B0604020202020204" pitchFamily="34" charset="0"/>
                <a:cs typeface="Arial" panose="020B0604020202020204" pitchFamily="34" charset="0"/>
              </a:endParaRPr>
            </a:p>
          </p:txBody>
        </p:sp>
        <p:cxnSp>
          <p:nvCxnSpPr>
            <p:cNvPr id="204" name="Rechte verbindingslijn 203"/>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Rechte verbindingslijn 204"/>
            <p:cNvCxnSpPr>
              <a:cxnSpLocks/>
              <a:stCxn id="20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8" name="HYPERLINKS"/>
          <p:cNvGrpSpPr/>
          <p:nvPr userDrawn="1"/>
        </p:nvGrpSpPr>
        <p:grpSpPr>
          <a:xfrm>
            <a:off x="674999" y="1599166"/>
            <a:ext cx="8081505" cy="4559785"/>
            <a:chOff x="673768" y="1599165"/>
            <a:chExt cx="8066773" cy="4559785"/>
          </a:xfrm>
        </p:grpSpPr>
        <p:sp>
          <p:nvSpPr>
            <p:cNvPr id="121" name="HYPERLINK">
              <a:hlinkClick r:id="rId2"/>
            </p:cNvPr>
            <p:cNvSpPr/>
            <p:nvPr userDrawn="1"/>
          </p:nvSpPr>
          <p:spPr>
            <a:xfrm>
              <a:off x="673768" y="1599165"/>
              <a:ext cx="2676295"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GB" sz="1000" b="1" dirty="0">
                <a:solidFill>
                  <a:schemeClr val="tx1"/>
                </a:solidFill>
              </a:endParaRPr>
            </a:p>
          </p:txBody>
        </p:sp>
        <p:sp>
          <p:nvSpPr>
            <p:cNvPr id="123" name="HYPERLINK">
              <a:hlinkClick r:id="rId3"/>
            </p:cNvPr>
            <p:cNvSpPr/>
            <p:nvPr userDrawn="1"/>
          </p:nvSpPr>
          <p:spPr>
            <a:xfrm>
              <a:off x="3465094" y="1599165"/>
              <a:ext cx="2574759"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GB" sz="1000" b="1" dirty="0">
                <a:solidFill>
                  <a:schemeClr val="tx1"/>
                </a:solidFill>
              </a:endParaRPr>
            </a:p>
          </p:txBody>
        </p:sp>
        <p:sp>
          <p:nvSpPr>
            <p:cNvPr id="124" name="HYPERLINK">
              <a:hlinkClick r:id="rId4"/>
            </p:cNvPr>
            <p:cNvSpPr/>
            <p:nvPr userDrawn="1"/>
          </p:nvSpPr>
          <p:spPr>
            <a:xfrm>
              <a:off x="6148301" y="1599165"/>
              <a:ext cx="2574759"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GB" sz="1000" b="1" dirty="0">
                <a:solidFill>
                  <a:schemeClr val="tx1"/>
                </a:solidFill>
              </a:endParaRPr>
            </a:p>
          </p:txBody>
        </p:sp>
        <p:sp>
          <p:nvSpPr>
            <p:cNvPr id="125" name="HYPERLINK">
              <a:hlinkClick r:id="rId5"/>
            </p:cNvPr>
            <p:cNvSpPr/>
            <p:nvPr userDrawn="1"/>
          </p:nvSpPr>
          <p:spPr>
            <a:xfrm>
              <a:off x="673768" y="3932073"/>
              <a:ext cx="2676295"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GB" sz="1000" b="1" dirty="0">
                <a:solidFill>
                  <a:schemeClr val="tx1"/>
                </a:solidFill>
              </a:endParaRPr>
            </a:p>
          </p:txBody>
        </p:sp>
        <p:sp>
          <p:nvSpPr>
            <p:cNvPr id="126" name="HYPERLINK">
              <a:hlinkClick r:id="rId6"/>
            </p:cNvPr>
            <p:cNvSpPr/>
            <p:nvPr userDrawn="1"/>
          </p:nvSpPr>
          <p:spPr>
            <a:xfrm>
              <a:off x="3454453" y="3932073"/>
              <a:ext cx="2590849"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GB" sz="1000" b="1" dirty="0">
                <a:solidFill>
                  <a:schemeClr val="tx1"/>
                </a:solidFill>
              </a:endParaRPr>
            </a:p>
          </p:txBody>
        </p:sp>
        <p:sp>
          <p:nvSpPr>
            <p:cNvPr id="127" name="HYPERLINK">
              <a:hlinkClick r:id="rId7"/>
            </p:cNvPr>
            <p:cNvSpPr/>
            <p:nvPr userDrawn="1"/>
          </p:nvSpPr>
          <p:spPr>
            <a:xfrm>
              <a:off x="6149692" y="3932073"/>
              <a:ext cx="2590849"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GB" sz="1000" b="1" dirty="0">
                <a:solidFill>
                  <a:schemeClr val="tx1"/>
                </a:solidFill>
              </a:endParaRPr>
            </a:p>
          </p:txBody>
        </p:sp>
      </p:grpSp>
      <p:sp>
        <p:nvSpPr>
          <p:cNvPr id="103" name="Rechthoek 102">
            <a:hlinkClick r:id="rId7"/>
            <a:extLst>
              <a:ext uri="{FF2B5EF4-FFF2-40B4-BE49-F238E27FC236}">
                <a16:creationId xmlns:a16="http://schemas.microsoft.com/office/drawing/2014/main" id="{A74EDF85-9D78-4A54-895F-5F47F5DE6BF2}"/>
              </a:ext>
            </a:extLst>
          </p:cNvPr>
          <p:cNvSpPr/>
          <p:nvPr userDrawn="1"/>
        </p:nvSpPr>
        <p:spPr>
          <a:xfrm>
            <a:off x="10208368" y="-1"/>
            <a:ext cx="1983633" cy="199721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8173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STRUCTIES: Dia plakken">
    <p:spTree>
      <p:nvGrpSpPr>
        <p:cNvPr id="1" name=""/>
        <p:cNvGrpSpPr/>
        <p:nvPr/>
      </p:nvGrpSpPr>
      <p:grpSpPr>
        <a:xfrm>
          <a:off x="0" y="0"/>
          <a:ext cx="0" cy="0"/>
          <a:chOff x="0" y="0"/>
          <a:chExt cx="0" cy="0"/>
        </a:xfrm>
      </p:grpSpPr>
      <p:sp>
        <p:nvSpPr>
          <p:cNvPr id="60" name="Rechthoek 59"/>
          <p:cNvSpPr/>
          <p:nvPr userDrawn="1"/>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dirty="0">
              <a:solidFill>
                <a:schemeClr val="tx1"/>
              </a:solidFill>
            </a:endParaRPr>
          </a:p>
        </p:txBody>
      </p:sp>
      <p:sp>
        <p:nvSpPr>
          <p:cNvPr id="8" name="Tekstvak 7"/>
          <p:cNvSpPr txBox="1"/>
          <p:nvPr userDrawn="1"/>
        </p:nvSpPr>
        <p:spPr>
          <a:xfrm>
            <a:off x="8548743" y="-399456"/>
            <a:ext cx="3643257" cy="381673"/>
          </a:xfrm>
          <a:prstGeom prst="rect">
            <a:avLst/>
          </a:prstGeom>
          <a:noFill/>
        </p:spPr>
        <p:txBody>
          <a:bodyPr wrap="square" lIns="0" tIns="0" rIns="0" bIns="0" rtlCol="0" anchor="ctr">
            <a:noAutofit/>
          </a:bodyPr>
          <a:lstStyle/>
          <a:p>
            <a:pPr algn="r"/>
            <a:r>
              <a:rPr lang="en-GB" sz="1400" noProof="0" dirty="0">
                <a:solidFill>
                  <a:srgbClr val="303E48">
                    <a:lumMod val="60000"/>
                    <a:lumOff val="40000"/>
                  </a:srgbClr>
                </a:solidFill>
              </a:rPr>
              <a:t>Instruction slide: Pasting a Slide</a:t>
            </a:r>
          </a:p>
        </p:txBody>
      </p:sp>
      <p:sp>
        <p:nvSpPr>
          <p:cNvPr id="7" name="Tekstvak 6"/>
          <p:cNvSpPr txBox="1"/>
          <p:nvPr userDrawn="1"/>
        </p:nvSpPr>
        <p:spPr>
          <a:xfrm>
            <a:off x="693962" y="692697"/>
            <a:ext cx="9946827" cy="461665"/>
          </a:xfrm>
          <a:prstGeom prst="rect">
            <a:avLst/>
          </a:prstGeom>
          <a:noFill/>
          <a:effectLst/>
        </p:spPr>
        <p:txBody>
          <a:bodyPr vert="horz" lIns="0" tIns="0" rIns="0" bIns="0" rtlCol="0" anchor="ctr">
            <a:noAutofit/>
          </a:bodyPr>
          <a:lstStyle>
            <a:lvl1pPr defTabSz="914400">
              <a:lnSpc>
                <a:spcPct val="90000"/>
              </a:lnSpc>
              <a:spcBef>
                <a:spcPts val="600"/>
              </a:spcBef>
              <a:spcAft>
                <a:spcPts val="600"/>
              </a:spcAft>
              <a:buNone/>
              <a:defRPr cap="all" baseline="0">
                <a:solidFill>
                  <a:schemeClr val="accent2"/>
                </a:solidFill>
                <a:latin typeface="+mj-lt"/>
                <a:ea typeface="+mj-ea"/>
                <a:cs typeface="+mj-cs"/>
              </a:defRPr>
            </a:lvl1pPr>
          </a:lstStyle>
          <a:p>
            <a:pPr marL="0" lvl="0" algn="l" defTabSz="914400" rtl="0" eaLnBrk="1" latinLnBrk="0" hangingPunct="1">
              <a:lnSpc>
                <a:spcPct val="90000"/>
              </a:lnSpc>
              <a:spcBef>
                <a:spcPts val="600"/>
              </a:spcBef>
              <a:spcAft>
                <a:spcPts val="600"/>
              </a:spcAft>
              <a:buNone/>
            </a:pPr>
            <a:r>
              <a:rPr lang="en-GB" sz="2400" b="0" kern="1200" cap="all" baseline="0" noProof="0" dirty="0">
                <a:solidFill>
                  <a:srgbClr val="0096A5"/>
                </a:solidFill>
                <a:latin typeface="+mj-lt"/>
              </a:rPr>
              <a:t>Before you begin…</a:t>
            </a:r>
          </a:p>
        </p:txBody>
      </p:sp>
      <p:grpSp>
        <p:nvGrpSpPr>
          <p:cNvPr id="23" name="Groep 22">
            <a:extLst>
              <a:ext uri="{FF2B5EF4-FFF2-40B4-BE49-F238E27FC236}">
                <a16:creationId xmlns:a16="http://schemas.microsoft.com/office/drawing/2014/main" id="{AECC605F-1D7D-44DC-ACA6-7D0A7E2B238F}"/>
              </a:ext>
            </a:extLst>
          </p:cNvPr>
          <p:cNvGrpSpPr/>
          <p:nvPr userDrawn="1"/>
        </p:nvGrpSpPr>
        <p:grpSpPr>
          <a:xfrm>
            <a:off x="692151" y="1979427"/>
            <a:ext cx="10807637" cy="3437453"/>
            <a:chOff x="690889" y="1979426"/>
            <a:chExt cx="10787936" cy="3437453"/>
          </a:xfrm>
        </p:grpSpPr>
        <p:pic>
          <p:nvPicPr>
            <p:cNvPr id="10" name="Afbeelding 9">
              <a:extLst>
                <a:ext uri="{FF2B5EF4-FFF2-40B4-BE49-F238E27FC236}">
                  <a16:creationId xmlns:a16="http://schemas.microsoft.com/office/drawing/2014/main" id="{D247FBA0-6236-4D93-A681-2816EDF52E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1984" y="2928312"/>
              <a:ext cx="2757115" cy="1443177"/>
            </a:xfrm>
            <a:prstGeom prst="rect">
              <a:avLst/>
            </a:prstGeom>
            <a:ln>
              <a:solidFill>
                <a:srgbClr val="8C8F92"/>
              </a:solidFill>
            </a:ln>
          </p:spPr>
        </p:pic>
        <p:pic>
          <p:nvPicPr>
            <p:cNvPr id="5" name="Afbeelding 4">
              <a:extLst>
                <a:ext uri="{FF2B5EF4-FFF2-40B4-BE49-F238E27FC236}">
                  <a16:creationId xmlns:a16="http://schemas.microsoft.com/office/drawing/2014/main" id="{FAABE902-541F-43CD-B0AB-BAE7064CE4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720" y="2922054"/>
              <a:ext cx="2760606" cy="1443633"/>
            </a:xfrm>
            <a:prstGeom prst="rect">
              <a:avLst/>
            </a:prstGeom>
            <a:ln>
              <a:solidFill>
                <a:srgbClr val="8C8F92"/>
              </a:solidFill>
            </a:ln>
          </p:spPr>
        </p:pic>
        <p:pic>
          <p:nvPicPr>
            <p:cNvPr id="4" name="Afbeelding 3">
              <a:extLst>
                <a:ext uri="{FF2B5EF4-FFF2-40B4-BE49-F238E27FC236}">
                  <a16:creationId xmlns:a16="http://schemas.microsoft.com/office/drawing/2014/main" id="{15E11FFE-88B5-4A5D-8FE3-E92B473F349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0889" y="2942759"/>
              <a:ext cx="2735216" cy="1429545"/>
            </a:xfrm>
            <a:prstGeom prst="rect">
              <a:avLst/>
            </a:prstGeom>
            <a:ln>
              <a:solidFill>
                <a:srgbClr val="8C8F92"/>
              </a:solidFill>
            </a:ln>
          </p:spPr>
        </p:pic>
        <p:grpSp>
          <p:nvGrpSpPr>
            <p:cNvPr id="35" name="Groep 34"/>
            <p:cNvGrpSpPr/>
            <p:nvPr userDrawn="1"/>
          </p:nvGrpSpPr>
          <p:grpSpPr>
            <a:xfrm>
              <a:off x="691258" y="1979426"/>
              <a:ext cx="10787567" cy="3437453"/>
              <a:chOff x="435100" y="2165458"/>
              <a:chExt cx="10787567" cy="3437453"/>
            </a:xfrm>
          </p:grpSpPr>
          <p:grpSp>
            <p:nvGrpSpPr>
              <p:cNvPr id="42" name="Groep 41"/>
              <p:cNvGrpSpPr/>
              <p:nvPr/>
            </p:nvGrpSpPr>
            <p:grpSpPr>
              <a:xfrm>
                <a:off x="689183" y="2317897"/>
                <a:ext cx="1819124" cy="1488559"/>
                <a:chOff x="1576217" y="1539637"/>
                <a:chExt cx="2497599" cy="2043743"/>
              </a:xfrm>
            </p:grpSpPr>
            <p:sp>
              <p:nvSpPr>
                <p:cNvPr id="70" name="Ovaal 69"/>
                <p:cNvSpPr/>
                <p:nvPr/>
              </p:nvSpPr>
              <p:spPr>
                <a:xfrm>
                  <a:off x="1576217" y="2624542"/>
                  <a:ext cx="268099" cy="268101"/>
                </a:xfrm>
                <a:prstGeom prst="ellipse">
                  <a:avLst/>
                </a:prstGeom>
                <a:solidFill>
                  <a:schemeClr val="bg1">
                    <a:alpha val="0"/>
                  </a:schemeClr>
                </a:solidFill>
                <a:ln w="19050">
                  <a:solidFill>
                    <a:srgbClr val="0096A5"/>
                  </a:solidFill>
                </a:ln>
                <a:effectLst>
                  <a:outerShdw dir="8100000" sx="105000" sy="105000" algn="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nl-NL" sz="1800">
                    <a:latin typeface="+mn-lt"/>
                  </a:endParaRPr>
                </a:p>
              </p:txBody>
            </p:sp>
            <p:cxnSp>
              <p:nvCxnSpPr>
                <p:cNvPr id="72" name="Rechte verbindingslijn 71"/>
                <p:cNvCxnSpPr>
                  <a:cxnSpLocks/>
                </p:cNvCxnSpPr>
                <p:nvPr/>
              </p:nvCxnSpPr>
              <p:spPr>
                <a:xfrm flipH="1">
                  <a:off x="1710267" y="1539637"/>
                  <a:ext cx="2013194" cy="1093496"/>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cxnSp>
              <p:nvCxnSpPr>
                <p:cNvPr id="73" name="Rechte verbindingslijn 72"/>
                <p:cNvCxnSpPr>
                  <a:cxnSpLocks/>
                </p:cNvCxnSpPr>
                <p:nvPr/>
              </p:nvCxnSpPr>
              <p:spPr>
                <a:xfrm flipH="1" flipV="1">
                  <a:off x="1693333" y="2878667"/>
                  <a:ext cx="2380483" cy="704713"/>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grpSp>
          <p:grpSp>
            <p:nvGrpSpPr>
              <p:cNvPr id="43" name="Groep 42"/>
              <p:cNvGrpSpPr/>
              <p:nvPr/>
            </p:nvGrpSpPr>
            <p:grpSpPr>
              <a:xfrm>
                <a:off x="4524700" y="3531339"/>
                <a:ext cx="135750" cy="135750"/>
                <a:chOff x="6569918" y="3240107"/>
                <a:chExt cx="430310" cy="430310"/>
              </a:xfrm>
            </p:grpSpPr>
            <p:sp>
              <p:nvSpPr>
                <p:cNvPr id="59" name="Ovaal 58"/>
                <p:cNvSpPr/>
                <p:nvPr/>
              </p:nvSpPr>
              <p:spPr>
                <a:xfrm>
                  <a:off x="6569918" y="3240107"/>
                  <a:ext cx="430310" cy="4303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a:latin typeface="+mn-lt"/>
                  </a:endParaRPr>
                </a:p>
              </p:txBody>
            </p:sp>
            <p:sp>
              <p:nvSpPr>
                <p:cNvPr id="61" name="Vermenigvuldigen 49"/>
                <p:cNvSpPr/>
                <p:nvPr/>
              </p:nvSpPr>
              <p:spPr>
                <a:xfrm>
                  <a:off x="6579279" y="3259665"/>
                  <a:ext cx="403927" cy="403927"/>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a:latin typeface="+mn-lt"/>
                  </a:endParaRPr>
                </a:p>
              </p:txBody>
            </p:sp>
          </p:grpSp>
          <p:sp>
            <p:nvSpPr>
              <p:cNvPr id="44" name="Ovaal 43"/>
              <p:cNvSpPr/>
              <p:nvPr/>
            </p:nvSpPr>
            <p:spPr>
              <a:xfrm>
                <a:off x="4498329" y="3511480"/>
                <a:ext cx="195270" cy="195270"/>
              </a:xfrm>
              <a:prstGeom prst="ellipse">
                <a:avLst/>
              </a:prstGeom>
              <a:solidFill>
                <a:schemeClr val="bg1">
                  <a:alpha val="0"/>
                </a:schemeClr>
              </a:solidFill>
              <a:ln w="19050">
                <a:solidFill>
                  <a:srgbClr val="0096A5"/>
                </a:solidFill>
              </a:ln>
              <a:effectLst>
                <a:outerShdw dir="8100000" sx="105000" sy="105000" algn="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nl-NL" sz="1800">
                  <a:latin typeface="+mn-lt"/>
                </a:endParaRPr>
              </a:p>
            </p:txBody>
          </p:sp>
          <p:cxnSp>
            <p:nvCxnSpPr>
              <p:cNvPr id="45" name="Rechte verbindingslijn 44"/>
              <p:cNvCxnSpPr>
                <a:cxnSpLocks/>
                <a:stCxn id="40" idx="1"/>
              </p:cNvCxnSpPr>
              <p:nvPr/>
            </p:nvCxnSpPr>
            <p:spPr>
              <a:xfrm flipH="1">
                <a:off x="4592067" y="2411559"/>
                <a:ext cx="1394690" cy="997615"/>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cxnSp>
            <p:nvCxnSpPr>
              <p:cNvPr id="47" name="Rechte verbindingslijn 46"/>
              <p:cNvCxnSpPr>
                <a:cxnSpLocks/>
              </p:cNvCxnSpPr>
              <p:nvPr/>
            </p:nvCxnSpPr>
            <p:spPr>
              <a:xfrm flipH="1" flipV="1">
                <a:off x="4611117" y="3714750"/>
                <a:ext cx="1962150" cy="133350"/>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sp>
            <p:nvSpPr>
              <p:cNvPr id="48" name="Ovaal 47"/>
              <p:cNvSpPr/>
              <p:nvPr/>
            </p:nvSpPr>
            <p:spPr>
              <a:xfrm>
                <a:off x="435100" y="4744072"/>
                <a:ext cx="313200" cy="313200"/>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en-GB" sz="1000" b="1" cap="all" dirty="0">
                    <a:solidFill>
                      <a:schemeClr val="bg1"/>
                    </a:solidFill>
                    <a:latin typeface="+mn-lt"/>
                  </a:rPr>
                  <a:t>A</a:t>
                </a:r>
              </a:p>
            </p:txBody>
          </p:sp>
          <p:sp>
            <p:nvSpPr>
              <p:cNvPr id="49" name="Ovaal 48"/>
              <p:cNvSpPr/>
              <p:nvPr/>
            </p:nvSpPr>
            <p:spPr>
              <a:xfrm>
                <a:off x="4273589" y="4744072"/>
                <a:ext cx="313200" cy="313200"/>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en-GB" sz="1000" b="1" cap="all" dirty="0">
                    <a:solidFill>
                      <a:schemeClr val="bg1"/>
                    </a:solidFill>
                    <a:latin typeface="+mn-lt"/>
                  </a:rPr>
                  <a:t>B</a:t>
                </a:r>
              </a:p>
            </p:txBody>
          </p:sp>
          <p:grpSp>
            <p:nvGrpSpPr>
              <p:cNvPr id="50" name="Groep 49"/>
              <p:cNvGrpSpPr/>
              <p:nvPr/>
            </p:nvGrpSpPr>
            <p:grpSpPr>
              <a:xfrm>
                <a:off x="6610285" y="2756643"/>
                <a:ext cx="433398" cy="433398"/>
                <a:chOff x="7376403" y="3240107"/>
                <a:chExt cx="430310" cy="430310"/>
              </a:xfrm>
            </p:grpSpPr>
            <p:sp>
              <p:nvSpPr>
                <p:cNvPr id="57" name="Ovaal 56"/>
                <p:cNvSpPr/>
                <p:nvPr/>
              </p:nvSpPr>
              <p:spPr>
                <a:xfrm>
                  <a:off x="7376403" y="3240107"/>
                  <a:ext cx="430310" cy="4303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a:latin typeface="+mn-lt"/>
                  </a:endParaRPr>
                </a:p>
              </p:txBody>
            </p:sp>
            <p:sp>
              <p:nvSpPr>
                <p:cNvPr id="58" name="Vermenigvuldigen 40"/>
                <p:cNvSpPr/>
                <p:nvPr/>
              </p:nvSpPr>
              <p:spPr>
                <a:xfrm>
                  <a:off x="7389594" y="3259666"/>
                  <a:ext cx="403928" cy="403928"/>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a:latin typeface="+mn-lt"/>
                  </a:endParaRPr>
                </a:p>
              </p:txBody>
            </p:sp>
          </p:grpSp>
          <p:sp>
            <p:nvSpPr>
              <p:cNvPr id="51" name="Tekstvak 50"/>
              <p:cNvSpPr txBox="1"/>
              <p:nvPr/>
            </p:nvSpPr>
            <p:spPr>
              <a:xfrm>
                <a:off x="8516760" y="4854881"/>
                <a:ext cx="2697316" cy="748030"/>
              </a:xfrm>
              <a:prstGeom prst="rect">
                <a:avLst/>
              </a:prstGeom>
              <a:noFill/>
            </p:spPr>
            <p:txBody>
              <a:bodyPr wrap="square" lIns="0" tIns="0" rIns="0" bIns="0" rtlCol="0">
                <a:noAutofit/>
              </a:bodyPr>
              <a:lstStyle>
                <a:defPPr>
                  <a:defRPr lang="nl-NL"/>
                </a:defPPr>
                <a:lvl1pPr>
                  <a:lnSpc>
                    <a:spcPct val="90000"/>
                  </a:lnSpc>
                  <a:defRPr sz="1000">
                    <a:solidFill>
                      <a:srgbClr val="44546A"/>
                    </a:solidFill>
                  </a:defRPr>
                </a:lvl1pPr>
              </a:lstStyle>
              <a:p>
                <a:pPr lvl="0"/>
                <a:r>
                  <a:rPr lang="en-GB" sz="1000" dirty="0">
                    <a:solidFill>
                      <a:srgbClr val="44546A"/>
                    </a:solidFill>
                    <a:latin typeface="+mn-lt"/>
                  </a:rPr>
                  <a:t>Right-click on the thumbnail of the slide on the left of the screen. Choose </a:t>
                </a:r>
                <a:r>
                  <a:rPr lang="en-GB" sz="1000" b="1" dirty="0">
                    <a:solidFill>
                      <a:srgbClr val="44546A"/>
                    </a:solidFill>
                    <a:latin typeface="+mn-lt"/>
                  </a:rPr>
                  <a:t>'Reset Slide'</a:t>
                </a:r>
                <a:r>
                  <a:rPr lang="en-GB" sz="1000" dirty="0">
                    <a:solidFill>
                      <a:srgbClr val="44546A"/>
                    </a:solidFill>
                    <a:latin typeface="+mn-lt"/>
                  </a:rPr>
                  <a:t> to reset the slide layout to the template settings.</a:t>
                </a:r>
              </a:p>
            </p:txBody>
          </p:sp>
          <p:sp>
            <p:nvSpPr>
              <p:cNvPr id="52" name="Ovaal 51"/>
              <p:cNvSpPr/>
              <p:nvPr/>
            </p:nvSpPr>
            <p:spPr>
              <a:xfrm>
                <a:off x="8465635" y="3979522"/>
                <a:ext cx="195270" cy="195270"/>
              </a:xfrm>
              <a:prstGeom prst="ellipse">
                <a:avLst/>
              </a:prstGeom>
              <a:solidFill>
                <a:schemeClr val="bg1">
                  <a:alpha val="0"/>
                </a:schemeClr>
              </a:solidFill>
              <a:ln w="19050">
                <a:solidFill>
                  <a:srgbClr val="0096A5"/>
                </a:solidFill>
              </a:ln>
              <a:effectLst>
                <a:outerShdw dir="8100000" sx="105000" sy="105000" algn="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nl-NL" sz="1800">
                  <a:latin typeface="+mn-lt"/>
                </a:endParaRPr>
              </a:p>
            </p:txBody>
          </p:sp>
          <p:cxnSp>
            <p:nvCxnSpPr>
              <p:cNvPr id="53" name="Rechte verbindingslijn 52"/>
              <p:cNvCxnSpPr>
                <a:cxnSpLocks/>
              </p:cNvCxnSpPr>
              <p:nvPr/>
            </p:nvCxnSpPr>
            <p:spPr>
              <a:xfrm flipH="1">
                <a:off x="8497317" y="2392326"/>
                <a:ext cx="1315559" cy="1608174"/>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cxnSp>
            <p:nvCxnSpPr>
              <p:cNvPr id="54" name="Rechte verbindingslijn 53"/>
              <p:cNvCxnSpPr>
                <a:cxnSpLocks/>
                <a:endCxn id="52" idx="5"/>
              </p:cNvCxnSpPr>
              <p:nvPr/>
            </p:nvCxnSpPr>
            <p:spPr>
              <a:xfrm flipH="1">
                <a:off x="8632308" y="3819525"/>
                <a:ext cx="1989084" cy="326670"/>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sp>
            <p:nvSpPr>
              <p:cNvPr id="56" name="Ovaal 55"/>
              <p:cNvSpPr/>
              <p:nvPr/>
            </p:nvSpPr>
            <p:spPr>
              <a:xfrm>
                <a:off x="8117980" y="4744072"/>
                <a:ext cx="313200" cy="313200"/>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en-GB" sz="1000" b="1" cap="all" dirty="0">
                    <a:solidFill>
                      <a:schemeClr val="bg1"/>
                    </a:solidFill>
                    <a:latin typeface="+mn-lt"/>
                  </a:rPr>
                  <a:t>C</a:t>
                </a:r>
              </a:p>
            </p:txBody>
          </p:sp>
          <p:pic>
            <p:nvPicPr>
              <p:cNvPr id="40" name="Afbeelding 39"/>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5741291" y="2165880"/>
                <a:ext cx="1676146" cy="1677600"/>
              </a:xfrm>
              <a:prstGeom prst="ellipse">
                <a:avLst/>
              </a:prstGeom>
              <a:ln w="3175">
                <a:solidFill>
                  <a:srgbClr val="0096A5"/>
                </a:solidFill>
              </a:ln>
              <a:effectLst>
                <a:outerShdw dir="8100000" sx="102000" sy="102000" algn="tr" rotWithShape="0">
                  <a:prstClr val="black">
                    <a:alpha val="40000"/>
                  </a:prstClr>
                </a:outerShdw>
              </a:effectLst>
            </p:spPr>
          </p:pic>
          <p:pic>
            <p:nvPicPr>
              <p:cNvPr id="55" name="Afbeelding 54"/>
              <p:cNvPicPr>
                <a:picLocks/>
              </p:cNvPicPr>
              <p:nvPr/>
            </p:nvPicPr>
            <p:blipFill rotWithShape="1">
              <a:blip r:embed="rId6" cstate="screen">
                <a:extLst>
                  <a:ext uri="{28A0092B-C50C-407E-A947-70E740481C1C}">
                    <a14:useLocalDpi xmlns:a14="http://schemas.microsoft.com/office/drawing/2010/main"/>
                  </a:ext>
                </a:extLst>
              </a:blip>
              <a:srcRect/>
              <a:stretch/>
            </p:blipFill>
            <p:spPr>
              <a:xfrm>
                <a:off x="9545067" y="2165458"/>
                <a:ext cx="1677600" cy="1676147"/>
              </a:xfrm>
              <a:prstGeom prst="ellipse">
                <a:avLst/>
              </a:prstGeom>
              <a:ln w="3175">
                <a:solidFill>
                  <a:srgbClr val="0096A5"/>
                </a:solidFill>
              </a:ln>
              <a:effectLst>
                <a:outerShdw dir="8100000" sx="102000" sy="102000" algn="tr" rotWithShape="0">
                  <a:prstClr val="black">
                    <a:alpha val="40000"/>
                  </a:prstClr>
                </a:outerShdw>
              </a:effectLst>
            </p:spPr>
          </p:pic>
          <p:pic>
            <p:nvPicPr>
              <p:cNvPr id="38" name="Afbeelding 37"/>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1902822" y="2165458"/>
                <a:ext cx="1676146" cy="1677600"/>
              </a:xfrm>
              <a:prstGeom prst="ellipse">
                <a:avLst/>
              </a:prstGeom>
              <a:ln w="3175">
                <a:solidFill>
                  <a:srgbClr val="0096A5"/>
                </a:solidFill>
              </a:ln>
              <a:effectLst>
                <a:outerShdw dir="8100000" sx="102000" sy="102000" algn="tr" rotWithShape="0">
                  <a:prstClr val="black">
                    <a:alpha val="40000"/>
                  </a:prstClr>
                </a:outerShdw>
              </a:effectLst>
            </p:spPr>
          </p:pic>
        </p:grpSp>
      </p:grpSp>
      <p:grpSp>
        <p:nvGrpSpPr>
          <p:cNvPr id="63" name="GRID" hidden="1"/>
          <p:cNvGrpSpPr/>
          <p:nvPr userDrawn="1"/>
        </p:nvGrpSpPr>
        <p:grpSpPr>
          <a:xfrm>
            <a:off x="0" y="0"/>
            <a:ext cx="12191999" cy="6858000"/>
            <a:chOff x="0" y="0"/>
            <a:chExt cx="12169774" cy="6858000"/>
          </a:xfrm>
        </p:grpSpPr>
        <p:sp>
          <p:nvSpPr>
            <p:cNvPr id="64" name="Rechthoek 63"/>
            <p:cNvSpPr/>
            <p:nvPr userDrawn="1"/>
          </p:nvSpPr>
          <p:spPr>
            <a:xfrm>
              <a:off x="0" y="6057304"/>
              <a:ext cx="12169774"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65" name="Rechthoek 64"/>
            <p:cNvSpPr/>
            <p:nvPr userDrawn="1"/>
          </p:nvSpPr>
          <p:spPr>
            <a:xfrm>
              <a:off x="0" y="0"/>
              <a:ext cx="12169774"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66" name="Rechthoek 65"/>
            <p:cNvSpPr/>
            <p:nvPr userDrawn="1"/>
          </p:nvSpPr>
          <p:spPr>
            <a:xfrm rot="5400000">
              <a:off x="-3082652"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67" name="Rechthoek 66"/>
            <p:cNvSpPr/>
            <p:nvPr userDrawn="1"/>
          </p:nvSpPr>
          <p:spPr>
            <a:xfrm rot="5400000">
              <a:off x="8391004"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68" name="Rechthoek 67"/>
            <p:cNvSpPr/>
            <p:nvPr userDrawn="1"/>
          </p:nvSpPr>
          <p:spPr>
            <a:xfrm>
              <a:off x="0" y="1124808"/>
              <a:ext cx="12169774" cy="57600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69" name="Rechthoek 68"/>
            <p:cNvSpPr/>
            <p:nvPr userDrawn="1"/>
          </p:nvSpPr>
          <p:spPr>
            <a:xfrm rot="5400000">
              <a:off x="760320"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71" name="Rechthoek 70"/>
            <p:cNvSpPr/>
            <p:nvPr userDrawn="1"/>
          </p:nvSpPr>
          <p:spPr>
            <a:xfrm>
              <a:off x="0" y="4558336"/>
              <a:ext cx="12169774" cy="18023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4" name="Rechthoek 73"/>
            <p:cNvSpPr/>
            <p:nvPr userDrawn="1"/>
          </p:nvSpPr>
          <p:spPr>
            <a:xfrm rot="5400000">
              <a:off x="288408" y="5406273"/>
              <a:ext cx="1495007" cy="7025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5" name="Rechthoek 74"/>
            <p:cNvSpPr/>
            <p:nvPr userDrawn="1"/>
          </p:nvSpPr>
          <p:spPr>
            <a:xfrm rot="5400000">
              <a:off x="4146704" y="5320345"/>
              <a:ext cx="1495007" cy="7025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6" name="Rechthoek 75"/>
            <p:cNvSpPr/>
            <p:nvPr userDrawn="1"/>
          </p:nvSpPr>
          <p:spPr>
            <a:xfrm rot="5400000">
              <a:off x="4598789"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80" name="Rechthoek 79"/>
            <p:cNvSpPr/>
            <p:nvPr userDrawn="1"/>
          </p:nvSpPr>
          <p:spPr>
            <a:xfrm rot="5400000">
              <a:off x="7990288" y="5320345"/>
              <a:ext cx="1495007" cy="7025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sp>
        <p:nvSpPr>
          <p:cNvPr id="78" name="Tekstvak 77"/>
          <p:cNvSpPr txBox="1"/>
          <p:nvPr userDrawn="1"/>
        </p:nvSpPr>
        <p:spPr>
          <a:xfrm>
            <a:off x="1072994" y="4667649"/>
            <a:ext cx="2773568" cy="807854"/>
          </a:xfrm>
          <a:prstGeom prst="rect">
            <a:avLst/>
          </a:prstGeom>
          <a:noFill/>
        </p:spPr>
        <p:txBody>
          <a:bodyPr wrap="square" lIns="0" tIns="0" rIns="0" bIns="0" rtlCol="0">
            <a:noAutofit/>
          </a:bodyPr>
          <a:lstStyle/>
          <a:p>
            <a:pPr>
              <a:lnSpc>
                <a:spcPct val="90000"/>
              </a:lnSpc>
            </a:pPr>
            <a:r>
              <a:rPr lang="en-GB" sz="1000" dirty="0">
                <a:solidFill>
                  <a:srgbClr val="44546A"/>
                </a:solidFill>
                <a:latin typeface="+mn-lt"/>
              </a:rPr>
              <a:t>Click on </a:t>
            </a:r>
            <a:r>
              <a:rPr lang="en-GB" sz="1000" b="1" dirty="0">
                <a:solidFill>
                  <a:srgbClr val="44546A"/>
                </a:solidFill>
                <a:latin typeface="+mn-lt"/>
              </a:rPr>
              <a:t>'New Slide'</a:t>
            </a:r>
            <a:br/>
            <a:r>
              <a:rPr lang="en-GB" sz="1000" dirty="0">
                <a:solidFill>
                  <a:srgbClr val="44546A"/>
                </a:solidFill>
                <a:latin typeface="+mn-lt"/>
              </a:rPr>
              <a:t> to add a layout according to a </a:t>
            </a:r>
            <a:r>
              <a:rPr lang="en-GB" sz="1000" b="1" dirty="0">
                <a:solidFill>
                  <a:srgbClr val="44546A"/>
                </a:solidFill>
                <a:latin typeface="+mn-lt"/>
              </a:rPr>
              <a:t>template</a:t>
            </a:r>
            <a:r>
              <a:rPr lang="en-GB" sz="1000" dirty="0">
                <a:solidFill>
                  <a:srgbClr val="44546A"/>
                </a:solidFill>
                <a:latin typeface="+mn-lt"/>
              </a:rPr>
              <a:t>.</a:t>
            </a:r>
          </a:p>
        </p:txBody>
      </p:sp>
      <p:sp>
        <p:nvSpPr>
          <p:cNvPr id="79" name="Tekstvak 78"/>
          <p:cNvSpPr txBox="1"/>
          <p:nvPr userDrawn="1"/>
        </p:nvSpPr>
        <p:spPr>
          <a:xfrm>
            <a:off x="4935951" y="4667649"/>
            <a:ext cx="2748843" cy="750430"/>
          </a:xfrm>
          <a:prstGeom prst="rect">
            <a:avLst/>
          </a:prstGeom>
          <a:noFill/>
        </p:spPr>
        <p:txBody>
          <a:bodyPr wrap="square" lIns="0" tIns="0" rIns="0" bIns="0" rtlCol="0">
            <a:noAutofit/>
          </a:bodyPr>
          <a:lstStyle>
            <a:defPPr>
              <a:defRPr lang="nl-NL"/>
            </a:defPPr>
            <a:lvl1pPr>
              <a:lnSpc>
                <a:spcPct val="90000"/>
              </a:lnSpc>
              <a:defRPr sz="1050">
                <a:solidFill>
                  <a:srgbClr val="44546A"/>
                </a:solidFill>
              </a:defRPr>
            </a:lvl1pPr>
          </a:lstStyle>
          <a:p>
            <a:pPr lvl="0"/>
            <a:r>
              <a:rPr lang="en-GB" sz="1000" b="1" dirty="0">
                <a:solidFill>
                  <a:srgbClr val="FF7800"/>
                </a:solidFill>
                <a:latin typeface="+mn-lt"/>
              </a:rPr>
              <a:t>Note: </a:t>
            </a:r>
            <a:br/>
            <a:r>
              <a:rPr lang="en-GB" sz="1000" b="1" dirty="0">
                <a:solidFill>
                  <a:srgbClr val="44546A"/>
                </a:solidFill>
                <a:latin typeface="+mn-lt"/>
              </a:rPr>
              <a:t>It is </a:t>
            </a:r>
            <a:r>
              <a:rPr lang="en-GB" sz="1000" b="1" u="sng" dirty="0">
                <a:solidFill>
                  <a:srgbClr val="44546A"/>
                </a:solidFill>
                <a:latin typeface="+mn-lt"/>
              </a:rPr>
              <a:t>not</a:t>
            </a:r>
            <a:r>
              <a:rPr lang="en-GB" sz="1000" b="1" dirty="0">
                <a:solidFill>
                  <a:srgbClr val="44546A"/>
                </a:solidFill>
                <a:latin typeface="+mn-lt"/>
              </a:rPr>
              <a:t> possible to copy a slide </a:t>
            </a:r>
            <a:br/>
            <a:r>
              <a:rPr lang="en-GB" sz="1000" b="1" dirty="0">
                <a:solidFill>
                  <a:srgbClr val="44546A"/>
                </a:solidFill>
                <a:latin typeface="+mn-lt"/>
              </a:rPr>
              <a:t>with a different layout.</a:t>
            </a:r>
            <a:r>
              <a:rPr lang="en-GB" sz="1000" dirty="0">
                <a:solidFill>
                  <a:srgbClr val="44546A"/>
                </a:solidFill>
                <a:latin typeface="+mn-lt"/>
              </a:rPr>
              <a:t> </a:t>
            </a:r>
            <a:r>
              <a:rPr lang="en-GB" sz="1000" b="1" dirty="0">
                <a:solidFill>
                  <a:srgbClr val="44546A"/>
                </a:solidFill>
                <a:latin typeface="+mn-lt"/>
              </a:rPr>
              <a:t>You must copy texts and other objects </a:t>
            </a:r>
            <a:r>
              <a:rPr lang="en-GB" sz="1000" b="1" dirty="0">
                <a:solidFill>
                  <a:srgbClr val="FF7800"/>
                </a:solidFill>
                <a:latin typeface="+mn-lt"/>
              </a:rPr>
              <a:t>one at a time</a:t>
            </a:r>
            <a:r>
              <a:rPr lang="en-GB" sz="1000" b="1" dirty="0">
                <a:solidFill>
                  <a:srgbClr val="44546A"/>
                </a:solidFill>
                <a:latin typeface="+mn-lt"/>
              </a:rPr>
              <a:t> from the original slide to the new one.</a:t>
            </a:r>
          </a:p>
        </p:txBody>
      </p:sp>
      <p:sp>
        <p:nvSpPr>
          <p:cNvPr id="77" name="Tijdelijke aanduiding voor tekst 58"/>
          <p:cNvSpPr txBox="1">
            <a:spLocks/>
          </p:cNvSpPr>
          <p:nvPr userDrawn="1"/>
        </p:nvSpPr>
        <p:spPr>
          <a:xfrm>
            <a:off x="1" y="6750000"/>
            <a:ext cx="12192000" cy="108000"/>
          </a:xfrm>
          <a:prstGeom prst="rect">
            <a:avLst/>
          </a:prstGeom>
          <a:solidFill>
            <a:srgbClr val="0096A5"/>
          </a:solidFill>
          <a:effectLst>
            <a:innerShdw blurRad="114300" dist="38100" dir="16200000">
              <a:prstClr val="black">
                <a:alpha val="20000"/>
              </a:prstClr>
            </a:innerShdw>
          </a:effectLst>
        </p:spPr>
        <p:txBody>
          <a:bodyPr vert="horz" lIns="72000" tIns="108000" rIns="72000" bIns="36000" rtlCol="0" anchor="ctr">
            <a:noAutofit/>
          </a:bodyPr>
          <a:lstStyle>
            <a:lvl1pPr marL="180975" indent="-180975" algn="ctr"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lang="nl-NL" sz="2000" kern="1200" cap="all" baseline="0" smtClean="0">
                <a:solidFill>
                  <a:schemeClr val="bg1"/>
                </a:solidFill>
                <a:effectLst/>
                <a:latin typeface="+mj-lt"/>
                <a:ea typeface="+mn-ea"/>
                <a:cs typeface="+mn-cs"/>
              </a:defRPr>
            </a:lvl1pPr>
            <a:lvl2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solidFill>
                <a:latin typeface="+mn-lt"/>
                <a:ea typeface="+mn-ea"/>
                <a:cs typeface="+mn-cs"/>
              </a:defRPr>
            </a:lvl2pPr>
            <a:lvl3pPr marL="541338" indent="-180975"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lumMod val="40000"/>
                    <a:lumOff val="60000"/>
                  </a:schemeClr>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lang="nl-NL" sz="1600" b="0" i="0" kern="1200" smtClean="0">
                <a:solidFill>
                  <a:schemeClr val="accent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lang="en-US" sz="1400" b="0" i="0" kern="1200" cap="all" baseline="0">
                <a:solidFill>
                  <a:schemeClr val="accent1"/>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sz="1600" kern="1200">
                <a:solidFill>
                  <a:schemeClr val="accent1"/>
                </a:solidFill>
                <a:latin typeface="+mn-lt"/>
                <a:ea typeface="+mn-ea"/>
                <a:cs typeface="+mn-cs"/>
              </a:defRPr>
            </a:lvl6pPr>
            <a:lvl7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sz="1600" kern="1200">
                <a:solidFill>
                  <a:schemeClr val="accent1"/>
                </a:solidFill>
                <a:latin typeface="+mn-lt"/>
                <a:ea typeface="+mn-ea"/>
                <a:cs typeface="+mn-cs"/>
              </a:defRPr>
            </a:lvl7pPr>
            <a:lvl8pPr marL="541338" indent="-180975"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600" b="0" kern="1200">
                <a:solidFill>
                  <a:schemeClr val="accent1"/>
                </a:solidFill>
                <a:latin typeface="+mn-lt"/>
                <a:ea typeface="+mn-ea"/>
                <a:cs typeface="+mn-cs"/>
              </a:defRPr>
            </a:lvl9pPr>
          </a:lstStyle>
          <a:p>
            <a:pPr marL="0" indent="0">
              <a:buNone/>
            </a:pPr>
            <a:endParaRPr lang="nl-NL" sz="2000" dirty="0"/>
          </a:p>
        </p:txBody>
      </p:sp>
      <p:cxnSp>
        <p:nvCxnSpPr>
          <p:cNvPr id="62" name="Rechte verbindingslijn 61"/>
          <p:cNvCxnSpPr>
            <a:cxnSpLocks/>
          </p:cNvCxnSpPr>
          <p:nvPr userDrawn="1"/>
        </p:nvCxnSpPr>
        <p:spPr>
          <a:xfrm>
            <a:off x="693962" y="1124808"/>
            <a:ext cx="9946827" cy="0"/>
          </a:xfrm>
          <a:prstGeom prst="line">
            <a:avLst/>
          </a:prstGeom>
          <a:ln w="12700">
            <a:solidFill>
              <a:srgbClr val="E7E6E6"/>
            </a:solidFill>
          </a:ln>
        </p:spPr>
        <p:style>
          <a:lnRef idx="1">
            <a:schemeClr val="accent1"/>
          </a:lnRef>
          <a:fillRef idx="0">
            <a:schemeClr val="accent1"/>
          </a:fillRef>
          <a:effectRef idx="0">
            <a:schemeClr val="accent1"/>
          </a:effectRef>
          <a:fontRef idx="minor">
            <a:schemeClr val="tx1"/>
          </a:fontRef>
        </p:style>
      </p:cxnSp>
      <p:sp>
        <p:nvSpPr>
          <p:cNvPr id="82" name="Vrije vorm 308"/>
          <p:cNvSpPr/>
          <p:nvPr userDrawn="1"/>
        </p:nvSpPr>
        <p:spPr>
          <a:xfrm>
            <a:off x="11056395" y="692697"/>
            <a:ext cx="434787" cy="433993"/>
          </a:xfrm>
          <a:custGeom>
            <a:avLst/>
            <a:gdLst>
              <a:gd name="connsiteX0" fmla="*/ 3160837 w 6321674"/>
              <a:gd name="connsiteY0" fmla="*/ 0 h 6321674"/>
              <a:gd name="connsiteX1" fmla="*/ 6321674 w 6321674"/>
              <a:gd name="connsiteY1" fmla="*/ 3160837 h 6321674"/>
              <a:gd name="connsiteX2" fmla="*/ 6073280 w 6321674"/>
              <a:gd name="connsiteY2" fmla="*/ 4391178 h 6321674"/>
              <a:gd name="connsiteX3" fmla="*/ 6050767 w 6321674"/>
              <a:gd name="connsiteY3" fmla="*/ 4437912 h 6321674"/>
              <a:gd name="connsiteX4" fmla="*/ 5808464 w 6321674"/>
              <a:gd name="connsiteY4" fmla="*/ 4437912 h 6321674"/>
              <a:gd name="connsiteX5" fmla="*/ 4886641 w 6321674"/>
              <a:gd name="connsiteY5" fmla="*/ 3516089 h 6321674"/>
              <a:gd name="connsiteX6" fmla="*/ 4886641 w 6321674"/>
              <a:gd name="connsiteY6" fmla="*/ 2976234 h 6321674"/>
              <a:gd name="connsiteX7" fmla="*/ 4861424 w 6321674"/>
              <a:gd name="connsiteY7" fmla="*/ 2811002 h 6321674"/>
              <a:gd name="connsiteX8" fmla="*/ 3160837 w 6321674"/>
              <a:gd name="connsiteY8" fmla="*/ 1424984 h 6321674"/>
              <a:gd name="connsiteX9" fmla="*/ 1759746 w 6321674"/>
              <a:gd name="connsiteY9" fmla="*/ 1424984 h 6321674"/>
              <a:gd name="connsiteX10" fmla="*/ 2750811 w 6321674"/>
              <a:gd name="connsiteY10" fmla="*/ 2416049 h 6321674"/>
              <a:gd name="connsiteX11" fmla="*/ 2828413 w 6321674"/>
              <a:gd name="connsiteY11" fmla="*/ 2373928 h 6321674"/>
              <a:gd name="connsiteX12" fmla="*/ 3160836 w 6321674"/>
              <a:gd name="connsiteY12" fmla="*/ 2306815 h 6321674"/>
              <a:gd name="connsiteX13" fmla="*/ 4014858 w 6321674"/>
              <a:gd name="connsiteY13" fmla="*/ 3160837 h 6321674"/>
              <a:gd name="connsiteX14" fmla="*/ 3947745 w 6321674"/>
              <a:gd name="connsiteY14" fmla="*/ 3493261 h 6321674"/>
              <a:gd name="connsiteX15" fmla="*/ 3905624 w 6321674"/>
              <a:gd name="connsiteY15" fmla="*/ 3570862 h 6321674"/>
              <a:gd name="connsiteX16" fmla="*/ 4978204 w 6321674"/>
              <a:gd name="connsiteY16" fmla="*/ 4651491 h 6321674"/>
              <a:gd name="connsiteX17" fmla="*/ 5564528 w 6321674"/>
              <a:gd name="connsiteY17" fmla="*/ 4886642 h 6321674"/>
              <a:gd name="connsiteX18" fmla="*/ 5807033 w 6321674"/>
              <a:gd name="connsiteY18" fmla="*/ 4886642 h 6321674"/>
              <a:gd name="connsiteX19" fmla="*/ 5781853 w 6321674"/>
              <a:gd name="connsiteY19" fmla="*/ 4928091 h 6321674"/>
              <a:gd name="connsiteX20" fmla="*/ 3160837 w 6321674"/>
              <a:gd name="connsiteY20" fmla="*/ 6321674 h 6321674"/>
              <a:gd name="connsiteX21" fmla="*/ 0 w 6321674"/>
              <a:gd name="connsiteY21" fmla="*/ 3160837 h 6321674"/>
              <a:gd name="connsiteX22" fmla="*/ 248395 w 6321674"/>
              <a:gd name="connsiteY22" fmla="*/ 1930497 h 6321674"/>
              <a:gd name="connsiteX23" fmla="*/ 278958 w 6321674"/>
              <a:gd name="connsiteY23" fmla="*/ 1867050 h 6321674"/>
              <a:gd name="connsiteX24" fmla="*/ 523257 w 6321674"/>
              <a:gd name="connsiteY24" fmla="*/ 1867050 h 6321674"/>
              <a:gd name="connsiteX25" fmla="*/ 1445080 w 6321674"/>
              <a:gd name="connsiteY25" fmla="*/ 2788873 h 6321674"/>
              <a:gd name="connsiteX26" fmla="*/ 1445080 w 6321674"/>
              <a:gd name="connsiteY26" fmla="*/ 3411271 h 6321674"/>
              <a:gd name="connsiteX27" fmla="*/ 1460251 w 6321674"/>
              <a:gd name="connsiteY27" fmla="*/ 3510672 h 6321674"/>
              <a:gd name="connsiteX28" fmla="*/ 3160837 w 6321674"/>
              <a:gd name="connsiteY28" fmla="*/ 4896690 h 6321674"/>
              <a:gd name="connsiteX29" fmla="*/ 4561928 w 6321674"/>
              <a:gd name="connsiteY29" fmla="*/ 4896690 h 6321674"/>
              <a:gd name="connsiteX30" fmla="*/ 3570862 w 6321674"/>
              <a:gd name="connsiteY30" fmla="*/ 3905624 h 6321674"/>
              <a:gd name="connsiteX31" fmla="*/ 3493260 w 6321674"/>
              <a:gd name="connsiteY31" fmla="*/ 3947745 h 6321674"/>
              <a:gd name="connsiteX32" fmla="*/ 3160836 w 6321674"/>
              <a:gd name="connsiteY32" fmla="*/ 4014859 h 6321674"/>
              <a:gd name="connsiteX33" fmla="*/ 2306814 w 6321674"/>
              <a:gd name="connsiteY33" fmla="*/ 3160837 h 6321674"/>
              <a:gd name="connsiteX34" fmla="*/ 2373928 w 6321674"/>
              <a:gd name="connsiteY34" fmla="*/ 2828413 h 6321674"/>
              <a:gd name="connsiteX35" fmla="*/ 2416050 w 6321674"/>
              <a:gd name="connsiteY35" fmla="*/ 2750811 h 6321674"/>
              <a:gd name="connsiteX36" fmla="*/ 1433758 w 6321674"/>
              <a:gd name="connsiteY36" fmla="*/ 1759384 h 6321674"/>
              <a:gd name="connsiteX37" fmla="*/ 731545 w 6321674"/>
              <a:gd name="connsiteY37" fmla="*/ 1403612 h 6321674"/>
              <a:gd name="connsiteX38" fmla="*/ 533729 w 6321674"/>
              <a:gd name="connsiteY38" fmla="*/ 1403612 h 6321674"/>
              <a:gd name="connsiteX39" fmla="*/ 539822 w 6321674"/>
              <a:gd name="connsiteY39" fmla="*/ 1393583 h 6321674"/>
              <a:gd name="connsiteX40" fmla="*/ 3160837 w 6321674"/>
              <a:gd name="connsiteY40" fmla="*/ 0 h 63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21674" h="6321674">
                <a:moveTo>
                  <a:pt x="3160837" y="0"/>
                </a:moveTo>
                <a:cubicBezTo>
                  <a:pt x="4906519" y="0"/>
                  <a:pt x="6321674" y="1415155"/>
                  <a:pt x="6321674" y="3160837"/>
                </a:cubicBezTo>
                <a:cubicBezTo>
                  <a:pt x="6321674" y="3597258"/>
                  <a:pt x="6233227" y="4013020"/>
                  <a:pt x="6073280" y="4391178"/>
                </a:cubicBezTo>
                <a:lnTo>
                  <a:pt x="6050767" y="4437912"/>
                </a:lnTo>
                <a:lnTo>
                  <a:pt x="5808464" y="4437912"/>
                </a:lnTo>
                <a:cubicBezTo>
                  <a:pt x="5299355" y="4437912"/>
                  <a:pt x="4886641" y="4025198"/>
                  <a:pt x="4886641" y="3516089"/>
                </a:cubicBezTo>
                <a:lnTo>
                  <a:pt x="4886641" y="2976234"/>
                </a:lnTo>
                <a:lnTo>
                  <a:pt x="4861424" y="2811002"/>
                </a:lnTo>
                <a:cubicBezTo>
                  <a:pt x="4699562" y="2020003"/>
                  <a:pt x="3999687" y="1424984"/>
                  <a:pt x="3160837" y="1424984"/>
                </a:cubicBezTo>
                <a:lnTo>
                  <a:pt x="1759746" y="1424984"/>
                </a:lnTo>
                <a:lnTo>
                  <a:pt x="2750811" y="2416049"/>
                </a:lnTo>
                <a:lnTo>
                  <a:pt x="2828413" y="2373928"/>
                </a:lnTo>
                <a:cubicBezTo>
                  <a:pt x="2930586" y="2330712"/>
                  <a:pt x="3042921" y="2306815"/>
                  <a:pt x="3160836" y="2306815"/>
                </a:cubicBezTo>
                <a:cubicBezTo>
                  <a:pt x="3632499" y="2306815"/>
                  <a:pt x="4014858" y="2689174"/>
                  <a:pt x="4014858" y="3160837"/>
                </a:cubicBezTo>
                <a:cubicBezTo>
                  <a:pt x="4014858" y="3278753"/>
                  <a:pt x="3990961" y="3391087"/>
                  <a:pt x="3947745" y="3493261"/>
                </a:cubicBezTo>
                <a:lnTo>
                  <a:pt x="3905624" y="3570862"/>
                </a:lnTo>
                <a:lnTo>
                  <a:pt x="4978204" y="4651491"/>
                </a:lnTo>
                <a:cubicBezTo>
                  <a:pt x="5125286" y="4798573"/>
                  <a:pt x="5340089" y="4886642"/>
                  <a:pt x="5564528" y="4886642"/>
                </a:cubicBezTo>
                <a:lnTo>
                  <a:pt x="5807033" y="4886642"/>
                </a:lnTo>
                <a:lnTo>
                  <a:pt x="5781853" y="4928091"/>
                </a:lnTo>
                <a:cubicBezTo>
                  <a:pt x="5213828" y="5768879"/>
                  <a:pt x="4251889" y="6321674"/>
                  <a:pt x="3160837" y="6321674"/>
                </a:cubicBezTo>
                <a:cubicBezTo>
                  <a:pt x="1415155" y="6321674"/>
                  <a:pt x="0" y="4906519"/>
                  <a:pt x="0" y="3160837"/>
                </a:cubicBezTo>
                <a:cubicBezTo>
                  <a:pt x="0" y="2724417"/>
                  <a:pt x="88448" y="2308654"/>
                  <a:pt x="248395" y="1930497"/>
                </a:cubicBezTo>
                <a:lnTo>
                  <a:pt x="278958" y="1867050"/>
                </a:lnTo>
                <a:lnTo>
                  <a:pt x="523257" y="1867050"/>
                </a:lnTo>
                <a:cubicBezTo>
                  <a:pt x="1032366" y="1867050"/>
                  <a:pt x="1445080" y="2279764"/>
                  <a:pt x="1445080" y="2788873"/>
                </a:cubicBezTo>
                <a:lnTo>
                  <a:pt x="1445080" y="3411271"/>
                </a:lnTo>
                <a:lnTo>
                  <a:pt x="1460251" y="3510672"/>
                </a:lnTo>
                <a:cubicBezTo>
                  <a:pt x="1622113" y="4301671"/>
                  <a:pt x="2321988" y="4896690"/>
                  <a:pt x="3160837" y="4896690"/>
                </a:cubicBezTo>
                <a:lnTo>
                  <a:pt x="4561928" y="4896690"/>
                </a:lnTo>
                <a:lnTo>
                  <a:pt x="3570862" y="3905624"/>
                </a:lnTo>
                <a:lnTo>
                  <a:pt x="3493260" y="3947745"/>
                </a:lnTo>
                <a:cubicBezTo>
                  <a:pt x="3391086" y="3990961"/>
                  <a:pt x="3278752" y="4014859"/>
                  <a:pt x="3160836" y="4014859"/>
                </a:cubicBezTo>
                <a:cubicBezTo>
                  <a:pt x="2689173" y="4014859"/>
                  <a:pt x="2306814" y="3632500"/>
                  <a:pt x="2306814" y="3160837"/>
                </a:cubicBezTo>
                <a:cubicBezTo>
                  <a:pt x="2306814" y="3042921"/>
                  <a:pt x="2330712" y="2930587"/>
                  <a:pt x="2373928" y="2828413"/>
                </a:cubicBezTo>
                <a:lnTo>
                  <a:pt x="2416050" y="2750811"/>
                </a:lnTo>
                <a:lnTo>
                  <a:pt x="1433758" y="1759384"/>
                </a:lnTo>
                <a:cubicBezTo>
                  <a:pt x="1244033" y="1545756"/>
                  <a:pt x="1012094" y="1403612"/>
                  <a:pt x="731545" y="1403612"/>
                </a:cubicBezTo>
                <a:lnTo>
                  <a:pt x="533729" y="1403612"/>
                </a:lnTo>
                <a:lnTo>
                  <a:pt x="539822" y="1393583"/>
                </a:lnTo>
                <a:cubicBezTo>
                  <a:pt x="1107847" y="552795"/>
                  <a:pt x="2069786" y="0"/>
                  <a:pt x="3160837" y="0"/>
                </a:cubicBezTo>
                <a:close/>
              </a:path>
            </a:pathLst>
          </a:custGeom>
          <a:solidFill>
            <a:srgbClr val="0096A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nl-NL" sz="1800">
              <a:solidFill>
                <a:prstClr val="black"/>
              </a:solidFill>
            </a:endParaRPr>
          </a:p>
        </p:txBody>
      </p:sp>
      <p:sp>
        <p:nvSpPr>
          <p:cNvPr id="81" name="Rechthoek 80">
            <a:hlinkClick r:id="rId8"/>
            <a:extLst>
              <a:ext uri="{FF2B5EF4-FFF2-40B4-BE49-F238E27FC236}">
                <a16:creationId xmlns:a16="http://schemas.microsoft.com/office/drawing/2014/main" id="{BFFA7641-A9CC-435C-A805-0EECE9C2AA66}"/>
              </a:ext>
            </a:extLst>
          </p:cNvPr>
          <p:cNvSpPr/>
          <p:nvPr userDrawn="1"/>
        </p:nvSpPr>
        <p:spPr>
          <a:xfrm>
            <a:off x="10208368" y="-1"/>
            <a:ext cx="1983633" cy="199721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4423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DIA (100%) (2)">
    <p:spTree>
      <p:nvGrpSpPr>
        <p:cNvPr id="1" name=""/>
        <p:cNvGrpSpPr/>
        <p:nvPr/>
      </p:nvGrpSpPr>
      <p:grpSpPr>
        <a:xfrm>
          <a:off x="0" y="0"/>
          <a:ext cx="0" cy="0"/>
          <a:chOff x="0" y="0"/>
          <a:chExt cx="0" cy="0"/>
        </a:xfrm>
      </p:grpSpPr>
      <p:grpSp>
        <p:nvGrpSpPr>
          <p:cNvPr id="11" name="GRID" hidden="1">
            <a:extLst>
              <a:ext uri="{FF2B5EF4-FFF2-40B4-BE49-F238E27FC236}">
                <a16:creationId xmlns:a16="http://schemas.microsoft.com/office/drawing/2014/main" id="{B2685EF9-3068-415F-B9ED-225316426223}"/>
              </a:ext>
            </a:extLst>
          </p:cNvPr>
          <p:cNvGrpSpPr/>
          <p:nvPr userDrawn="1"/>
        </p:nvGrpSpPr>
        <p:grpSpPr>
          <a:xfrm>
            <a:off x="0" y="0"/>
            <a:ext cx="12192000" cy="6858000"/>
            <a:chOff x="0" y="0"/>
            <a:chExt cx="12192000" cy="6858000"/>
          </a:xfrm>
        </p:grpSpPr>
        <p:sp>
          <p:nvSpPr>
            <p:cNvPr id="14" name="Rechthoek 13">
              <a:extLst>
                <a:ext uri="{FF2B5EF4-FFF2-40B4-BE49-F238E27FC236}">
                  <a16:creationId xmlns:a16="http://schemas.microsoft.com/office/drawing/2014/main" id="{BDCA59AB-4ADA-46B6-9123-8D4DCD9CD56B}"/>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DB8D413C-4CA9-4404-93FC-29E5D7246E0F}"/>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15">
              <a:extLst>
                <a:ext uri="{FF2B5EF4-FFF2-40B4-BE49-F238E27FC236}">
                  <a16:creationId xmlns:a16="http://schemas.microsoft.com/office/drawing/2014/main" id="{83BCEF68-DD53-4A2F-B64F-76565655293E}"/>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450183A5-53A5-4F6B-9678-058FE56731F3}"/>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AA426062-2C36-4321-8992-B3E86D034500}"/>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a:extLst>
                <a:ext uri="{FF2B5EF4-FFF2-40B4-BE49-F238E27FC236}">
                  <a16:creationId xmlns:a16="http://schemas.microsoft.com/office/drawing/2014/main" id="{47E730E5-8A0C-434A-8E0D-683DD4073CCC}"/>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Rechthoek 19">
              <a:extLst>
                <a:ext uri="{FF2B5EF4-FFF2-40B4-BE49-F238E27FC236}">
                  <a16:creationId xmlns:a16="http://schemas.microsoft.com/office/drawing/2014/main" id="{8F612C4F-9DCB-400A-9E73-A8B1A519C351}"/>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 name="Rechthoek 20">
              <a:extLst>
                <a:ext uri="{FF2B5EF4-FFF2-40B4-BE49-F238E27FC236}">
                  <a16:creationId xmlns:a16="http://schemas.microsoft.com/office/drawing/2014/main" id="{9E202C06-6636-4C1D-90FA-AD215F67B955}"/>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a:extLst>
                <a:ext uri="{FF2B5EF4-FFF2-40B4-BE49-F238E27FC236}">
                  <a16:creationId xmlns:a16="http://schemas.microsoft.com/office/drawing/2014/main" id="{3DB3D0D4-7D42-4D7D-8685-1E9FC523F053}"/>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Rechthoek 23">
              <a:extLst>
                <a:ext uri="{FF2B5EF4-FFF2-40B4-BE49-F238E27FC236}">
                  <a16:creationId xmlns:a16="http://schemas.microsoft.com/office/drawing/2014/main" id="{F03B15F9-32B4-4F44-B944-8279A7BCF7E8}"/>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hthoek 24">
              <a:extLst>
                <a:ext uri="{FF2B5EF4-FFF2-40B4-BE49-F238E27FC236}">
                  <a16:creationId xmlns:a16="http://schemas.microsoft.com/office/drawing/2014/main" id="{35407207-177C-4EFF-B9AC-E7BBB9E12D8F}"/>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Rechthoek 27">
              <a:extLst>
                <a:ext uri="{FF2B5EF4-FFF2-40B4-BE49-F238E27FC236}">
                  <a16:creationId xmlns:a16="http://schemas.microsoft.com/office/drawing/2014/main" id="{A3AEE279-B9C9-47AF-B390-560A26DDE35A}"/>
                </a:ext>
              </a:extLst>
            </p:cNvPr>
            <p:cNvSpPr/>
            <p:nvPr userDrawn="1"/>
          </p:nvSpPr>
          <p:spPr>
            <a:xfrm>
              <a:off x="485712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27" name="Onder balkje">
            <a:extLst>
              <a:ext uri="{FF2B5EF4-FFF2-40B4-BE49-F238E27FC236}">
                <a16:creationId xmlns:a16="http://schemas.microsoft.com/office/drawing/2014/main" id="{EC338F84-A3AF-48F4-A412-8D1363198E1A}"/>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7045418"/>
            <a:ext cx="3140325" cy="216909"/>
          </a:xfrm>
        </p:spPr>
        <p:txBody>
          <a:bodyPr/>
          <a:lstStyle/>
          <a:p>
            <a:fld id="{4B9DCFDA-5821-4714-A7A4-43465064099D}"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7045418"/>
            <a:ext cx="6718797" cy="216909"/>
          </a:xfrm>
        </p:spPr>
        <p:txBody>
          <a:bodyPr/>
          <a:lstStyle/>
          <a:p>
            <a:r>
              <a:rPr lang="nl-NL" dirty="0"/>
              <a:t>&lt;Plaats hier je voettekst&gt;</a:t>
            </a:r>
          </a:p>
        </p:txBody>
      </p:sp>
      <p:sp>
        <p:nvSpPr>
          <p:cNvPr id="2" name="titel">
            <a:extLst>
              <a:ext uri="{FF2B5EF4-FFF2-40B4-BE49-F238E27FC236}">
                <a16:creationId xmlns:a16="http://schemas.microsoft.com/office/drawing/2014/main" id="{2AEFA4AD-513F-4FA2-94D5-B906A27FAEC0}"/>
              </a:ext>
            </a:extLst>
          </p:cNvPr>
          <p:cNvSpPr>
            <a:spLocks noGrp="1"/>
          </p:cNvSpPr>
          <p:nvPr>
            <p:ph type="title" hasCustomPrompt="1"/>
          </p:nvPr>
        </p:nvSpPr>
        <p:spPr>
          <a:xfrm>
            <a:off x="518899" y="272177"/>
            <a:ext cx="11149188" cy="600744"/>
          </a:xfrm>
        </p:spPr>
        <p:txBody>
          <a:bodyPr/>
          <a:lstStyle>
            <a:lvl1pPr>
              <a:defRPr/>
            </a:lvl1pPr>
          </a:lstStyle>
          <a:p>
            <a:r>
              <a:rPr lang="nl-NL" noProof="0" dirty="0"/>
              <a:t>Plaats hier je titel</a:t>
            </a:r>
            <a:endParaRPr lang="nl-NL" dirty="0"/>
          </a:p>
        </p:txBody>
      </p:sp>
      <p:sp>
        <p:nvSpPr>
          <p:cNvPr id="3" name="tekst">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523808" y="1400483"/>
            <a:ext cx="4320000" cy="44568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7" name="Tekstvak">
            <a:extLst>
              <a:ext uri="{FF2B5EF4-FFF2-40B4-BE49-F238E27FC236}">
                <a16:creationId xmlns:a16="http://schemas.microsoft.com/office/drawing/2014/main" id="{A6DE5EA5-27BD-42F3-BD1D-C1E35D802DEE}"/>
              </a:ext>
            </a:extLst>
          </p:cNvPr>
          <p:cNvSpPr txBox="1"/>
          <p:nvPr userDrawn="1"/>
        </p:nvSpPr>
        <p:spPr>
          <a:xfrm>
            <a:off x="5035995" y="-885712"/>
            <a:ext cx="2120041"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TEXT SLIDE (100%)</a:t>
            </a:r>
          </a:p>
        </p:txBody>
      </p:sp>
      <p:sp>
        <p:nvSpPr>
          <p:cNvPr id="22" name="Tijdelijke aanduiding voor tekst 21">
            <a:extLst>
              <a:ext uri="{FF2B5EF4-FFF2-40B4-BE49-F238E27FC236}">
                <a16:creationId xmlns:a16="http://schemas.microsoft.com/office/drawing/2014/main" id="{EA3F018E-3681-4180-9C3F-F5324D11154E}"/>
              </a:ext>
            </a:extLst>
          </p:cNvPr>
          <p:cNvSpPr>
            <a:spLocks noGrp="1"/>
          </p:cNvSpPr>
          <p:nvPr>
            <p:ph type="body" sz="quarter" idx="65"/>
          </p:nvPr>
        </p:nvSpPr>
        <p:spPr>
          <a:xfrm>
            <a:off x="9754069" y="0"/>
            <a:ext cx="1919032" cy="6858000"/>
          </a:xfrm>
          <a:custGeom>
            <a:avLst/>
            <a:gdLst>
              <a:gd name="connsiteX0" fmla="*/ 2209313 w 2219324"/>
              <a:gd name="connsiteY0" fmla="*/ 0 h 7931150"/>
              <a:gd name="connsiteX1" fmla="*/ 2219324 w 2219324"/>
              <a:gd name="connsiteY1" fmla="*/ 9968 h 7931150"/>
              <a:gd name="connsiteX2" fmla="*/ 2219324 w 2219324"/>
              <a:gd name="connsiteY2" fmla="*/ 2491982 h 7931150"/>
              <a:gd name="connsiteX3" fmla="*/ 1528497 w 2219324"/>
              <a:gd name="connsiteY3" fmla="*/ 3179770 h 7931150"/>
              <a:gd name="connsiteX4" fmla="*/ 690827 w 2219324"/>
              <a:gd name="connsiteY4" fmla="*/ 3179770 h 7931150"/>
              <a:gd name="connsiteX5" fmla="*/ 20024 w 2219324"/>
              <a:gd name="connsiteY5" fmla="*/ 3847621 h 7931150"/>
              <a:gd name="connsiteX6" fmla="*/ 20024 w 2219324"/>
              <a:gd name="connsiteY6" fmla="*/ 7921182 h 7931150"/>
              <a:gd name="connsiteX7" fmla="*/ 10012 w 2219324"/>
              <a:gd name="connsiteY7" fmla="*/ 7931150 h 7931150"/>
              <a:gd name="connsiteX8" fmla="*/ 0 w 2219324"/>
              <a:gd name="connsiteY8" fmla="*/ 7921182 h 7931150"/>
              <a:gd name="connsiteX9" fmla="*/ 0 w 2219324"/>
              <a:gd name="connsiteY9" fmla="*/ 3847621 h 7931150"/>
              <a:gd name="connsiteX10" fmla="*/ 690827 w 2219324"/>
              <a:gd name="connsiteY10" fmla="*/ 3159834 h 7931150"/>
              <a:gd name="connsiteX11" fmla="*/ 1528497 w 2219324"/>
              <a:gd name="connsiteY11" fmla="*/ 3159834 h 7931150"/>
              <a:gd name="connsiteX12" fmla="*/ 2199301 w 2219324"/>
              <a:gd name="connsiteY12" fmla="*/ 2491982 h 7931150"/>
              <a:gd name="connsiteX13" fmla="*/ 2199301 w 2219324"/>
              <a:gd name="connsiteY13" fmla="*/ 9968 h 7931150"/>
              <a:gd name="connsiteX14" fmla="*/ 2209313 w 2219324"/>
              <a:gd name="connsiteY14" fmla="*/ 0 h 79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9324" h="7931150">
                <a:moveTo>
                  <a:pt x="2209313" y="0"/>
                </a:moveTo>
                <a:cubicBezTo>
                  <a:pt x="2215987" y="0"/>
                  <a:pt x="2219324" y="3322"/>
                  <a:pt x="2219324" y="9968"/>
                </a:cubicBezTo>
                <a:cubicBezTo>
                  <a:pt x="2219324" y="2491982"/>
                  <a:pt x="2219324" y="2491982"/>
                  <a:pt x="2219324" y="2491982"/>
                </a:cubicBezTo>
                <a:cubicBezTo>
                  <a:pt x="2219324" y="2870764"/>
                  <a:pt x="1908953" y="3179770"/>
                  <a:pt x="1528497" y="3179770"/>
                </a:cubicBezTo>
                <a:cubicBezTo>
                  <a:pt x="690827" y="3179770"/>
                  <a:pt x="690827" y="3179770"/>
                  <a:pt x="690827" y="3179770"/>
                </a:cubicBezTo>
                <a:cubicBezTo>
                  <a:pt x="320383" y="3179770"/>
                  <a:pt x="20024" y="3478808"/>
                  <a:pt x="20024" y="3847621"/>
                </a:cubicBezTo>
                <a:cubicBezTo>
                  <a:pt x="20024" y="7921182"/>
                  <a:pt x="20024" y="7921182"/>
                  <a:pt x="20024" y="7921182"/>
                </a:cubicBezTo>
                <a:cubicBezTo>
                  <a:pt x="20024" y="7924504"/>
                  <a:pt x="16686" y="7931150"/>
                  <a:pt x="10012" y="7931150"/>
                </a:cubicBezTo>
                <a:cubicBezTo>
                  <a:pt x="3337" y="7931150"/>
                  <a:pt x="0" y="7924504"/>
                  <a:pt x="0" y="7921182"/>
                </a:cubicBezTo>
                <a:cubicBezTo>
                  <a:pt x="0" y="3847621"/>
                  <a:pt x="0" y="3847621"/>
                  <a:pt x="0" y="3847621"/>
                </a:cubicBezTo>
                <a:cubicBezTo>
                  <a:pt x="0" y="3468840"/>
                  <a:pt x="310371" y="3159834"/>
                  <a:pt x="690827" y="3159834"/>
                </a:cubicBezTo>
                <a:cubicBezTo>
                  <a:pt x="1528497" y="3159834"/>
                  <a:pt x="1528497" y="3159834"/>
                  <a:pt x="1528497" y="3159834"/>
                </a:cubicBezTo>
                <a:cubicBezTo>
                  <a:pt x="1898941" y="3159834"/>
                  <a:pt x="2199301" y="2860796"/>
                  <a:pt x="2199301" y="2491982"/>
                </a:cubicBezTo>
                <a:cubicBezTo>
                  <a:pt x="2199301" y="9968"/>
                  <a:pt x="2199301" y="9968"/>
                  <a:pt x="2199301" y="9968"/>
                </a:cubicBezTo>
                <a:cubicBezTo>
                  <a:pt x="2199301" y="3322"/>
                  <a:pt x="2202638" y="0"/>
                  <a:pt x="2209313" y="0"/>
                </a:cubicBezTo>
                <a:close/>
              </a:path>
            </a:pathLst>
          </a:custGeom>
          <a:solidFill>
            <a:schemeClr val="accent1"/>
          </a:solidFill>
        </p:spPr>
        <p:txBody>
          <a:bodyPr wrap="square">
            <a:noAutofit/>
          </a:bodyPr>
          <a:lstStyle>
            <a:lvl1pPr marL="0" indent="0">
              <a:buNone/>
              <a:defRPr sz="100">
                <a:solidFill>
                  <a:schemeClr val="tx1">
                    <a:alpha val="0"/>
                  </a:schemeClr>
                </a:solidFill>
              </a:defRPr>
            </a:lvl1pPr>
          </a:lstStyle>
          <a:p>
            <a:pPr lvl="0"/>
            <a:r>
              <a:rPr lang="nl-NL" dirty="0"/>
              <a:t>Tekst</a:t>
            </a:r>
          </a:p>
        </p:txBody>
      </p:sp>
      <p:sp>
        <p:nvSpPr>
          <p:cNvPr id="26" name="tekst">
            <a:extLst>
              <a:ext uri="{FF2B5EF4-FFF2-40B4-BE49-F238E27FC236}">
                <a16:creationId xmlns:a16="http://schemas.microsoft.com/office/drawing/2014/main" id="{B8C88FFE-EF7A-4AB4-BA5A-008DBDC15DA4}"/>
              </a:ext>
            </a:extLst>
          </p:cNvPr>
          <p:cNvSpPr>
            <a:spLocks noGrp="1"/>
          </p:cNvSpPr>
          <p:nvPr>
            <p:ph type="body" orient="vert" idx="66" hasCustomPrompt="1"/>
          </p:nvPr>
        </p:nvSpPr>
        <p:spPr>
          <a:xfrm>
            <a:off x="5156423" y="1385957"/>
            <a:ext cx="4320000" cy="44568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29" name="Tijdelijke aanduiding voor dianummer 5">
            <a:extLst>
              <a:ext uri="{FF2B5EF4-FFF2-40B4-BE49-F238E27FC236}">
                <a16:creationId xmlns:a16="http://schemas.microsoft.com/office/drawing/2014/main" id="{E8C4C3C6-686A-490D-B361-C02FAC648BFC}"/>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163104304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MET FOTO (50% / 50%)">
    <p:spTree>
      <p:nvGrpSpPr>
        <p:cNvPr id="1" name=""/>
        <p:cNvGrpSpPr/>
        <p:nvPr/>
      </p:nvGrpSpPr>
      <p:grpSpPr>
        <a:xfrm>
          <a:off x="0" y="0"/>
          <a:ext cx="0" cy="0"/>
          <a:chOff x="0" y="0"/>
          <a:chExt cx="0" cy="0"/>
        </a:xfrm>
      </p:grpSpPr>
      <p:grpSp>
        <p:nvGrpSpPr>
          <p:cNvPr id="114" name="GRID" hidden="1">
            <a:extLst>
              <a:ext uri="{FF2B5EF4-FFF2-40B4-BE49-F238E27FC236}">
                <a16:creationId xmlns:a16="http://schemas.microsoft.com/office/drawing/2014/main" id="{C2A45CA0-1358-48B6-9E48-303D89490780}"/>
              </a:ext>
            </a:extLst>
          </p:cNvPr>
          <p:cNvGrpSpPr/>
          <p:nvPr userDrawn="1"/>
        </p:nvGrpSpPr>
        <p:grpSpPr>
          <a:xfrm>
            <a:off x="0" y="0"/>
            <a:ext cx="12192000" cy="6858000"/>
            <a:chOff x="0" y="0"/>
            <a:chExt cx="12192000" cy="6858000"/>
          </a:xfrm>
        </p:grpSpPr>
        <p:sp>
          <p:nvSpPr>
            <p:cNvPr id="115" name="Rechthoek 114">
              <a:extLst>
                <a:ext uri="{FF2B5EF4-FFF2-40B4-BE49-F238E27FC236}">
                  <a16:creationId xmlns:a16="http://schemas.microsoft.com/office/drawing/2014/main" id="{94FEA51A-4C32-44E3-AC61-EDC99F0769AA}"/>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6" name="Rechthoek 115">
              <a:extLst>
                <a:ext uri="{FF2B5EF4-FFF2-40B4-BE49-F238E27FC236}">
                  <a16:creationId xmlns:a16="http://schemas.microsoft.com/office/drawing/2014/main" id="{03EE3AEF-44B8-4223-9C77-0E2127CED24F}"/>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Rechthoek 116">
              <a:extLst>
                <a:ext uri="{FF2B5EF4-FFF2-40B4-BE49-F238E27FC236}">
                  <a16:creationId xmlns:a16="http://schemas.microsoft.com/office/drawing/2014/main" id="{D5E7D763-288B-488C-9031-77784358A6AE}"/>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8" name="Rechthoek 117">
              <a:extLst>
                <a:ext uri="{FF2B5EF4-FFF2-40B4-BE49-F238E27FC236}">
                  <a16:creationId xmlns:a16="http://schemas.microsoft.com/office/drawing/2014/main" id="{642B446A-0298-4E14-8348-7FA75F33B885}"/>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9" name="Rechthoek 118">
              <a:extLst>
                <a:ext uri="{FF2B5EF4-FFF2-40B4-BE49-F238E27FC236}">
                  <a16:creationId xmlns:a16="http://schemas.microsoft.com/office/drawing/2014/main" id="{7EE50644-4155-4D50-A90D-5C7D37B4F735}"/>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Rechthoek 119">
              <a:extLst>
                <a:ext uri="{FF2B5EF4-FFF2-40B4-BE49-F238E27FC236}">
                  <a16:creationId xmlns:a16="http://schemas.microsoft.com/office/drawing/2014/main" id="{0A4B7EEE-2920-40A2-8623-02C666C7EA13}"/>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1" name="Rechthoek 120">
              <a:extLst>
                <a:ext uri="{FF2B5EF4-FFF2-40B4-BE49-F238E27FC236}">
                  <a16:creationId xmlns:a16="http://schemas.microsoft.com/office/drawing/2014/main" id="{B6ADDAAD-37B7-4932-8284-8CA1B65A834F}"/>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2" name="Rechthoek 121">
              <a:extLst>
                <a:ext uri="{FF2B5EF4-FFF2-40B4-BE49-F238E27FC236}">
                  <a16:creationId xmlns:a16="http://schemas.microsoft.com/office/drawing/2014/main" id="{9E67493A-5BA0-4DF1-9B84-F8F83E520824}"/>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3" name="Rechthoek 122">
              <a:extLst>
                <a:ext uri="{FF2B5EF4-FFF2-40B4-BE49-F238E27FC236}">
                  <a16:creationId xmlns:a16="http://schemas.microsoft.com/office/drawing/2014/main" id="{B88026CC-8DA0-48DB-940A-DB85A4CA7060}"/>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4" name="Rechthoek 123">
              <a:extLst>
                <a:ext uri="{FF2B5EF4-FFF2-40B4-BE49-F238E27FC236}">
                  <a16:creationId xmlns:a16="http://schemas.microsoft.com/office/drawing/2014/main" id="{6BD45FED-6518-48FC-8244-888D5D4D1A4E}"/>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Rechthoek 124">
              <a:extLst>
                <a:ext uri="{FF2B5EF4-FFF2-40B4-BE49-F238E27FC236}">
                  <a16:creationId xmlns:a16="http://schemas.microsoft.com/office/drawing/2014/main" id="{51DD2445-94EA-4A3A-97C8-776EC4562D42}"/>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6" name="Rechthoek 125">
              <a:extLst>
                <a:ext uri="{FF2B5EF4-FFF2-40B4-BE49-F238E27FC236}">
                  <a16:creationId xmlns:a16="http://schemas.microsoft.com/office/drawing/2014/main" id="{6407C404-EE88-46C2-9A32-2ECE9764CA7E}"/>
                </a:ext>
              </a:extLst>
            </p:cNvPr>
            <p:cNvSpPr/>
            <p:nvPr userDrawn="1"/>
          </p:nvSpPr>
          <p:spPr>
            <a:xfrm>
              <a:off x="5964600"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29" name="Onder balkje">
            <a:extLst>
              <a:ext uri="{FF2B5EF4-FFF2-40B4-BE49-F238E27FC236}">
                <a16:creationId xmlns:a16="http://schemas.microsoft.com/office/drawing/2014/main" id="{93B821B0-D9C3-453C-B3CB-E51133442ABC}"/>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6995151"/>
            <a:ext cx="3140325" cy="216909"/>
          </a:xfrm>
        </p:spPr>
        <p:txBody>
          <a:bodyPr/>
          <a:lstStyle/>
          <a:p>
            <a:fld id="{98BFDA63-73B4-4601-904F-E0AB02FDFF7A}"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6995151"/>
            <a:ext cx="7193507" cy="216909"/>
          </a:xfrm>
        </p:spPr>
        <p:txBody>
          <a:bodyPr/>
          <a:lstStyle/>
          <a:p>
            <a:r>
              <a:rPr lang="nl-NL" dirty="0"/>
              <a:t>&lt;Plaats hier je voettekst&gt;</a:t>
            </a:r>
          </a:p>
        </p:txBody>
      </p:sp>
      <p:sp>
        <p:nvSpPr>
          <p:cNvPr id="17" name="foto">
            <a:extLst>
              <a:ext uri="{FF2B5EF4-FFF2-40B4-BE49-F238E27FC236}">
                <a16:creationId xmlns:a16="http://schemas.microsoft.com/office/drawing/2014/main" id="{9A29AFAD-46EE-42D3-AE33-64CC662FC00A}"/>
              </a:ext>
            </a:extLst>
          </p:cNvPr>
          <p:cNvSpPr>
            <a:spLocks noGrp="1"/>
          </p:cNvSpPr>
          <p:nvPr>
            <p:ph type="pic" sz="quarter" idx="14" hasCustomPrompt="1"/>
          </p:nvPr>
        </p:nvSpPr>
        <p:spPr>
          <a:xfrm>
            <a:off x="6227400" y="259477"/>
            <a:ext cx="6078361" cy="6526464"/>
          </a:xfrm>
          <a:prstGeom prst="round2SameRect">
            <a:avLst>
              <a:gd name="adj1" fmla="val 2120"/>
              <a:gd name="adj2" fmla="val 0"/>
            </a:avLst>
          </a:prstGeom>
          <a:solidFill>
            <a:schemeClr val="bg1">
              <a:lumMod val="95000"/>
            </a:schemeClr>
          </a:solidFill>
        </p:spPr>
        <p:txBody>
          <a:bodyPr tIns="2880000"/>
          <a:lstStyle>
            <a:lvl1pPr marL="0" indent="0" algn="ctr">
              <a:spcBef>
                <a:spcPts val="0"/>
              </a:spcBef>
              <a:spcAft>
                <a:spcPts val="0"/>
              </a:spcAft>
              <a:buNone/>
              <a:defRPr sz="1050" b="1" baseline="0"/>
            </a:lvl1pPr>
          </a:lstStyle>
          <a:p>
            <a:r>
              <a:rPr lang="nl-NL" dirty="0"/>
              <a:t>Klik op onderstaand pictogram</a:t>
            </a:r>
            <a:br>
              <a:rPr lang="nl-NL" dirty="0"/>
            </a:br>
            <a:r>
              <a:rPr lang="nl-NL" dirty="0"/>
              <a:t>om een afbeelding in te voegen</a:t>
            </a:r>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521864" y="272177"/>
            <a:ext cx="5424706" cy="600744"/>
          </a:xfrm>
        </p:spPr>
        <p:txBody>
          <a:bodyPr/>
          <a:lstStyle>
            <a:lvl1pPr>
              <a:defRPr/>
            </a:lvl1pPr>
          </a:lstStyle>
          <a:p>
            <a:r>
              <a:rPr lang="nl-NL" noProof="0" dirty="0"/>
              <a:t>Plaats hier je titel</a:t>
            </a:r>
            <a:endParaRPr lang="nl-NL" dirty="0"/>
          </a:p>
        </p:txBody>
      </p:sp>
      <p:sp>
        <p:nvSpPr>
          <p:cNvPr id="3" name="tekst">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523133" y="1396613"/>
            <a:ext cx="5424706" cy="446934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624023" y="-885712"/>
            <a:ext cx="2943985"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TEXT WITH PHOTO (50%/50%)</a:t>
            </a:r>
          </a:p>
        </p:txBody>
      </p:sp>
      <p:grpSp>
        <p:nvGrpSpPr>
          <p:cNvPr id="53" name="Instructies">
            <a:extLst>
              <a:ext uri="{FF2B5EF4-FFF2-40B4-BE49-F238E27FC236}">
                <a16:creationId xmlns:a16="http://schemas.microsoft.com/office/drawing/2014/main" id="{C78CB953-7AC8-4C76-B70C-B4341CD578B5}"/>
              </a:ext>
            </a:extLst>
          </p:cNvPr>
          <p:cNvGrpSpPr/>
          <p:nvPr userDrawn="1"/>
        </p:nvGrpSpPr>
        <p:grpSpPr>
          <a:xfrm>
            <a:off x="12391601" y="0"/>
            <a:ext cx="3183678" cy="6589569"/>
            <a:chOff x="12391601" y="0"/>
            <a:chExt cx="3183678" cy="6589569"/>
          </a:xfrm>
        </p:grpSpPr>
        <p:grpSp>
          <p:nvGrpSpPr>
            <p:cNvPr id="54" name="Groep 53">
              <a:extLst>
                <a:ext uri="{FF2B5EF4-FFF2-40B4-BE49-F238E27FC236}">
                  <a16:creationId xmlns:a16="http://schemas.microsoft.com/office/drawing/2014/main" id="{0FB13C0E-6A45-4CF7-BCAD-A3EC4D99032E}"/>
                </a:ext>
              </a:extLst>
            </p:cNvPr>
            <p:cNvGrpSpPr/>
            <p:nvPr userDrawn="1"/>
          </p:nvGrpSpPr>
          <p:grpSpPr>
            <a:xfrm>
              <a:off x="12757282" y="3100116"/>
              <a:ext cx="1499406" cy="678267"/>
              <a:chOff x="12757283" y="3120781"/>
              <a:chExt cx="1499406" cy="678267"/>
            </a:xfrm>
          </p:grpSpPr>
          <p:sp>
            <p:nvSpPr>
              <p:cNvPr id="99" name="Rechthoek 98">
                <a:extLst>
                  <a:ext uri="{FF2B5EF4-FFF2-40B4-BE49-F238E27FC236}">
                    <a16:creationId xmlns:a16="http://schemas.microsoft.com/office/drawing/2014/main" id="{04CCC6A4-C9F1-4CE6-AAB0-80DE7C432FD0}"/>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0" name="Rechthoek 99">
                <a:extLst>
                  <a:ext uri="{FF2B5EF4-FFF2-40B4-BE49-F238E27FC236}">
                    <a16:creationId xmlns:a16="http://schemas.microsoft.com/office/drawing/2014/main" id="{EB98EA50-0E55-4EF6-9D8A-22E4C2F79E6E}"/>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1" name="Tekstvak 100">
                <a:extLst>
                  <a:ext uri="{FF2B5EF4-FFF2-40B4-BE49-F238E27FC236}">
                    <a16:creationId xmlns:a16="http://schemas.microsoft.com/office/drawing/2014/main" id="{E1E749AA-9B45-4626-997F-C6A50B3336FD}"/>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02" name="Tekstvak 101">
                <a:extLst>
                  <a:ext uri="{FF2B5EF4-FFF2-40B4-BE49-F238E27FC236}">
                    <a16:creationId xmlns:a16="http://schemas.microsoft.com/office/drawing/2014/main" id="{7DE5A2AA-47EC-4F72-AC73-252B98993AE2}"/>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rPr>
                  <a:t>Send to Back</a:t>
                </a:r>
              </a:p>
            </p:txBody>
          </p:sp>
          <p:pic>
            <p:nvPicPr>
              <p:cNvPr id="103" name="Picture 3">
                <a:extLst>
                  <a:ext uri="{FF2B5EF4-FFF2-40B4-BE49-F238E27FC236}">
                    <a16:creationId xmlns:a16="http://schemas.microsoft.com/office/drawing/2014/main" id="{40E7DD23-B1EA-431E-8035-49D0FA5A5D6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Gelijkbenige driehoek 103">
                <a:extLst>
                  <a:ext uri="{FF2B5EF4-FFF2-40B4-BE49-F238E27FC236}">
                    <a16:creationId xmlns:a16="http://schemas.microsoft.com/office/drawing/2014/main" id="{00ADC6F2-9DE9-4F3D-88AA-320CE87CAAC0}"/>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05" name="Groep 104">
                <a:extLst>
                  <a:ext uri="{FF2B5EF4-FFF2-40B4-BE49-F238E27FC236}">
                    <a16:creationId xmlns:a16="http://schemas.microsoft.com/office/drawing/2014/main" id="{A8ED3291-7B27-4A9E-AE75-A9ACCCD14380}"/>
                  </a:ext>
                </a:extLst>
              </p:cNvPr>
              <p:cNvGrpSpPr/>
              <p:nvPr userDrawn="1"/>
            </p:nvGrpSpPr>
            <p:grpSpPr>
              <a:xfrm>
                <a:off x="12822311" y="3178534"/>
                <a:ext cx="182309" cy="163794"/>
                <a:chOff x="12832541" y="3162395"/>
                <a:chExt cx="219532" cy="197236"/>
              </a:xfrm>
            </p:grpSpPr>
            <p:sp>
              <p:nvSpPr>
                <p:cNvPr id="110" name="Rechthoek 109">
                  <a:extLst>
                    <a:ext uri="{FF2B5EF4-FFF2-40B4-BE49-F238E27FC236}">
                      <a16:creationId xmlns:a16="http://schemas.microsoft.com/office/drawing/2014/main" id="{B9FE3F69-5FAB-4125-95D0-A7E0A4705BBA}"/>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1" name="Rechthoek 110">
                  <a:extLst>
                    <a:ext uri="{FF2B5EF4-FFF2-40B4-BE49-F238E27FC236}">
                      <a16:creationId xmlns:a16="http://schemas.microsoft.com/office/drawing/2014/main" id="{E2183DEB-B1D6-420A-9354-8654B3BB1E53}"/>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2" name="Rechthoek 111">
                  <a:extLst>
                    <a:ext uri="{FF2B5EF4-FFF2-40B4-BE49-F238E27FC236}">
                      <a16:creationId xmlns:a16="http://schemas.microsoft.com/office/drawing/2014/main" id="{FE584A5F-B34E-4097-A334-481ADD3A62F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06" name="Groep 105">
                <a:extLst>
                  <a:ext uri="{FF2B5EF4-FFF2-40B4-BE49-F238E27FC236}">
                    <a16:creationId xmlns:a16="http://schemas.microsoft.com/office/drawing/2014/main" id="{A3F08D64-D2AA-4B6A-A387-AA09167ED07B}"/>
                  </a:ext>
                </a:extLst>
              </p:cNvPr>
              <p:cNvGrpSpPr/>
              <p:nvPr userDrawn="1"/>
            </p:nvGrpSpPr>
            <p:grpSpPr>
              <a:xfrm>
                <a:off x="12822311" y="3480352"/>
                <a:ext cx="182309" cy="163794"/>
                <a:chOff x="12832541" y="3162395"/>
                <a:chExt cx="219532" cy="197236"/>
              </a:xfrm>
            </p:grpSpPr>
            <p:sp>
              <p:nvSpPr>
                <p:cNvPr id="107" name="Rechthoek 106">
                  <a:extLst>
                    <a:ext uri="{FF2B5EF4-FFF2-40B4-BE49-F238E27FC236}">
                      <a16:creationId xmlns:a16="http://schemas.microsoft.com/office/drawing/2014/main" id="{18D986A8-CB40-4204-937C-6A99FA00BE7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8" name="Rechthoek 107">
                  <a:extLst>
                    <a:ext uri="{FF2B5EF4-FFF2-40B4-BE49-F238E27FC236}">
                      <a16:creationId xmlns:a16="http://schemas.microsoft.com/office/drawing/2014/main" id="{5ACBC428-979F-4629-803C-60FDD89EED63}"/>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9" name="Rechthoek 108">
                  <a:extLst>
                    <a:ext uri="{FF2B5EF4-FFF2-40B4-BE49-F238E27FC236}">
                      <a16:creationId xmlns:a16="http://schemas.microsoft.com/office/drawing/2014/main" id="{739FA060-8121-444D-B1DD-41ADE514D4B0}"/>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nvGrpSpPr>
            <p:cNvPr id="55" name="Meer informatie">
              <a:extLst>
                <a:ext uri="{FF2B5EF4-FFF2-40B4-BE49-F238E27FC236}">
                  <a16:creationId xmlns:a16="http://schemas.microsoft.com/office/drawing/2014/main" id="{B41C59E9-59CF-4C4F-9A8E-332A5A153A52}"/>
                </a:ext>
              </a:extLst>
            </p:cNvPr>
            <p:cNvGrpSpPr/>
            <p:nvPr userDrawn="1"/>
          </p:nvGrpSpPr>
          <p:grpSpPr>
            <a:xfrm>
              <a:off x="12396764" y="5806296"/>
              <a:ext cx="3178515" cy="783273"/>
              <a:chOff x="-3741486" y="3386444"/>
              <a:chExt cx="3178515" cy="783273"/>
            </a:xfrm>
          </p:grpSpPr>
          <p:sp>
            <p:nvSpPr>
              <p:cNvPr id="96" name="Freeform 101">
                <a:extLst>
                  <a:ext uri="{FF2B5EF4-FFF2-40B4-BE49-F238E27FC236}">
                    <a16:creationId xmlns:a16="http://schemas.microsoft.com/office/drawing/2014/main" id="{EB64E5A9-5FFF-4648-BDA6-6E70CB029AE4}"/>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97" name="Rechthoek 96">
                <a:extLst>
                  <a:ext uri="{FF2B5EF4-FFF2-40B4-BE49-F238E27FC236}">
                    <a16:creationId xmlns:a16="http://schemas.microsoft.com/office/drawing/2014/main" id="{6B52F795-A2D6-413B-A960-974B6C3A255A}"/>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98" name="Rechte verbindingslijn 97">
                <a:extLst>
                  <a:ext uri="{FF2B5EF4-FFF2-40B4-BE49-F238E27FC236}">
                    <a16:creationId xmlns:a16="http://schemas.microsoft.com/office/drawing/2014/main" id="{6211734C-E4D3-4D01-AD62-B89EB4A1092D}"/>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56" name="Rechthoek 55">
              <a:extLst>
                <a:ext uri="{FF2B5EF4-FFF2-40B4-BE49-F238E27FC236}">
                  <a16:creationId xmlns:a16="http://schemas.microsoft.com/office/drawing/2014/main" id="{572D796F-777F-40DF-AB4C-E8D4CBC7C90F}"/>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image</a:t>
              </a:r>
            </a:p>
          </p:txBody>
        </p:sp>
        <p:sp>
          <p:nvSpPr>
            <p:cNvPr id="57" name="Ovaal 56">
              <a:extLst>
                <a:ext uri="{FF2B5EF4-FFF2-40B4-BE49-F238E27FC236}">
                  <a16:creationId xmlns:a16="http://schemas.microsoft.com/office/drawing/2014/main" id="{E0022A5A-85B0-404F-9D56-18E15B4DDF3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58" name="Rechte verbindingslijn 57">
              <a:extLst>
                <a:ext uri="{FF2B5EF4-FFF2-40B4-BE49-F238E27FC236}">
                  <a16:creationId xmlns:a16="http://schemas.microsoft.com/office/drawing/2014/main" id="{0B1847A9-5ADF-47B1-8440-C70FA57AEE60}"/>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59" name="Rechte verbindingslijn 58">
              <a:extLst>
                <a:ext uri="{FF2B5EF4-FFF2-40B4-BE49-F238E27FC236}">
                  <a16:creationId xmlns:a16="http://schemas.microsoft.com/office/drawing/2014/main" id="{654E7969-88DA-4944-BD2A-C67BC761072A}"/>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60" name="Rechthoek 59">
              <a:extLst>
                <a:ext uri="{FF2B5EF4-FFF2-40B4-BE49-F238E27FC236}">
                  <a16:creationId xmlns:a16="http://schemas.microsoft.com/office/drawing/2014/main" id="{F0500D62-2CBC-4B9D-B7C1-4D2EFE886FD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image using the 'Delete' button. Click on the icon to insert a new image.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61" name="Rechte verbindingslijn 60">
              <a:extLst>
                <a:ext uri="{FF2B5EF4-FFF2-40B4-BE49-F238E27FC236}">
                  <a16:creationId xmlns:a16="http://schemas.microsoft.com/office/drawing/2014/main" id="{E27C1EFD-A001-40F3-BB88-8B1B466EB22A}"/>
                </a:ext>
              </a:extLst>
            </p:cNvPr>
            <p:cNvCxnSpPr>
              <a:cxnSpLocks/>
            </p:cNvCxnSpPr>
            <p:nvPr userDrawn="1"/>
          </p:nvCxnSpPr>
          <p:spPr>
            <a:xfrm>
              <a:off x="12397261" y="5688413"/>
              <a:ext cx="3178017" cy="0"/>
            </a:xfrm>
            <a:prstGeom prst="line">
              <a:avLst/>
            </a:prstGeom>
            <a:noFill/>
            <a:ln w="3175" cap="flat" cmpd="sng" algn="ctr">
              <a:solidFill>
                <a:schemeClr val="accent1"/>
              </a:solidFill>
              <a:prstDash val="solid"/>
            </a:ln>
            <a:effectLst/>
          </p:spPr>
        </p:cxnSp>
        <p:sp>
          <p:nvSpPr>
            <p:cNvPr id="62" name="Ovaal 61">
              <a:extLst>
                <a:ext uri="{FF2B5EF4-FFF2-40B4-BE49-F238E27FC236}">
                  <a16:creationId xmlns:a16="http://schemas.microsoft.com/office/drawing/2014/main" id="{6C69BAB4-F22C-4CBA-9DA0-C0FFE82D8EB6}"/>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63" name="Rechthoek 62">
              <a:extLst>
                <a:ext uri="{FF2B5EF4-FFF2-40B4-BE49-F238E27FC236}">
                  <a16:creationId xmlns:a16="http://schemas.microsoft.com/office/drawing/2014/main" id="{EF6FDC64-FE1C-43FB-81E6-40A12F849DD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rPr>
                <a:t>Select the desired image</a:t>
              </a:r>
              <a:br/>
              <a:r>
                <a:rPr kumimoji="0" lang="en-GB" sz="1100" b="0" i="0" u="none" strike="noStrike" kern="0" cap="none" spc="0" normalizeH="0" baseline="0" noProof="0">
                  <a:ln>
                    <a:noFill/>
                  </a:ln>
                  <a:solidFill>
                    <a:srgbClr val="000000"/>
                  </a:solidFill>
                  <a:effectLst/>
                  <a:uLnTx/>
                  <a:uFillTx/>
                  <a:latin typeface="+mn-lt"/>
                </a:rPr>
                <a:t>and click on 'Insert'.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64" name="Groep 63">
              <a:extLst>
                <a:ext uri="{FF2B5EF4-FFF2-40B4-BE49-F238E27FC236}">
                  <a16:creationId xmlns:a16="http://schemas.microsoft.com/office/drawing/2014/main" id="{00221C3E-710E-4CBF-889E-F773F2F82C70}"/>
                </a:ext>
              </a:extLst>
            </p:cNvPr>
            <p:cNvGrpSpPr/>
            <p:nvPr userDrawn="1"/>
          </p:nvGrpSpPr>
          <p:grpSpPr>
            <a:xfrm>
              <a:off x="12757282" y="2184550"/>
              <a:ext cx="825500" cy="209550"/>
              <a:chOff x="13504624" y="2482850"/>
              <a:chExt cx="825500" cy="209550"/>
            </a:xfrm>
          </p:grpSpPr>
          <p:sp>
            <p:nvSpPr>
              <p:cNvPr id="93" name="Rechthoek 92">
                <a:extLst>
                  <a:ext uri="{FF2B5EF4-FFF2-40B4-BE49-F238E27FC236}">
                    <a16:creationId xmlns:a16="http://schemas.microsoft.com/office/drawing/2014/main" id="{DDBEB7FD-E8F8-4E65-A647-486E503576D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rPr>
                  <a:t>Insert</a:t>
                </a:r>
              </a:p>
            </p:txBody>
          </p:sp>
          <p:cxnSp>
            <p:nvCxnSpPr>
              <p:cNvPr id="94" name="Rechte verbindingslijn 93">
                <a:extLst>
                  <a:ext uri="{FF2B5EF4-FFF2-40B4-BE49-F238E27FC236}">
                    <a16:creationId xmlns:a16="http://schemas.microsoft.com/office/drawing/2014/main" id="{322E8E44-6361-4245-9863-9D6242A1BB1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5" name="Gelijkbenige driehoek 94">
                <a:extLst>
                  <a:ext uri="{FF2B5EF4-FFF2-40B4-BE49-F238E27FC236}">
                    <a16:creationId xmlns:a16="http://schemas.microsoft.com/office/drawing/2014/main" id="{6C9BEC24-B376-4095-AC04-119A469E65F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65" name="Groep 64">
              <a:extLst>
                <a:ext uri="{FF2B5EF4-FFF2-40B4-BE49-F238E27FC236}">
                  <a16:creationId xmlns:a16="http://schemas.microsoft.com/office/drawing/2014/main" id="{9F75C778-B918-402E-A7BB-51305D6F3556}"/>
                </a:ext>
              </a:extLst>
            </p:cNvPr>
            <p:cNvGrpSpPr/>
            <p:nvPr userDrawn="1"/>
          </p:nvGrpSpPr>
          <p:grpSpPr>
            <a:xfrm>
              <a:off x="12757282" y="1141626"/>
              <a:ext cx="294789" cy="318834"/>
              <a:chOff x="14466489" y="1001522"/>
              <a:chExt cx="290627" cy="314333"/>
            </a:xfrm>
          </p:grpSpPr>
          <p:sp>
            <p:nvSpPr>
              <p:cNvPr id="87" name="Rechthoek 86">
                <a:extLst>
                  <a:ext uri="{FF2B5EF4-FFF2-40B4-BE49-F238E27FC236}">
                    <a16:creationId xmlns:a16="http://schemas.microsoft.com/office/drawing/2014/main" id="{24F6F8B5-7969-4AC5-9426-510AA67C693B}"/>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8" name="Ovaal 87">
                <a:extLst>
                  <a:ext uri="{FF2B5EF4-FFF2-40B4-BE49-F238E27FC236}">
                    <a16:creationId xmlns:a16="http://schemas.microsoft.com/office/drawing/2014/main" id="{464895BF-576C-4006-8C7C-D23C77699A0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9" name="Vrije vorm: vorm 88">
                <a:extLst>
                  <a:ext uri="{FF2B5EF4-FFF2-40B4-BE49-F238E27FC236}">
                    <a16:creationId xmlns:a16="http://schemas.microsoft.com/office/drawing/2014/main" id="{B049A9F4-D7A4-4D5A-9718-D3F1A55694C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0" name="Rechthoek: afgeronde hoeken 89">
                <a:extLst>
                  <a:ext uri="{FF2B5EF4-FFF2-40B4-BE49-F238E27FC236}">
                    <a16:creationId xmlns:a16="http://schemas.microsoft.com/office/drawing/2014/main" id="{9DDB06FF-C555-437D-AC8B-66B9621EF66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91" name="Rechte verbindingslijn 90">
                <a:extLst>
                  <a:ext uri="{FF2B5EF4-FFF2-40B4-BE49-F238E27FC236}">
                    <a16:creationId xmlns:a16="http://schemas.microsoft.com/office/drawing/2014/main" id="{F068C0F7-C62E-4EEC-9E5E-49FC7086452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Rechte verbindingslijn 91">
                <a:extLst>
                  <a:ext uri="{FF2B5EF4-FFF2-40B4-BE49-F238E27FC236}">
                    <a16:creationId xmlns:a16="http://schemas.microsoft.com/office/drawing/2014/main" id="{A679EF66-67EB-4C52-AF2A-7AB6B5D8A50E}"/>
                  </a:ext>
                </a:extLst>
              </p:cNvPr>
              <p:cNvCxnSpPr>
                <a:cxnSpLocks/>
                <a:stCxn id="9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66" name="Ovaal 65">
              <a:extLst>
                <a:ext uri="{FF2B5EF4-FFF2-40B4-BE49-F238E27FC236}">
                  <a16:creationId xmlns:a16="http://schemas.microsoft.com/office/drawing/2014/main" id="{ABD34FAB-9D32-4FD0-8ABE-B5E3394DE2A7}"/>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3</a:t>
              </a:r>
            </a:p>
          </p:txBody>
        </p:sp>
        <p:sp>
          <p:nvSpPr>
            <p:cNvPr id="67" name="Rechthoek 66">
              <a:extLst>
                <a:ext uri="{FF2B5EF4-FFF2-40B4-BE49-F238E27FC236}">
                  <a16:creationId xmlns:a16="http://schemas.microsoft.com/office/drawing/2014/main" id="{4C2B9AFA-5979-4269-AB90-EAC548E800FB}"/>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Right-click on the image and select 'Send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68" name="Rechte verbindingslijn 67">
              <a:extLst>
                <a:ext uri="{FF2B5EF4-FFF2-40B4-BE49-F238E27FC236}">
                  <a16:creationId xmlns:a16="http://schemas.microsoft.com/office/drawing/2014/main" id="{66B5580D-B116-43F0-8EC8-0F2E3209DAB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69" name="Groep 68">
              <a:extLst>
                <a:ext uri="{FF2B5EF4-FFF2-40B4-BE49-F238E27FC236}">
                  <a16:creationId xmlns:a16="http://schemas.microsoft.com/office/drawing/2014/main" id="{8F788CA4-CF7C-4B1C-A39F-E5653B491DDD}"/>
                </a:ext>
              </a:extLst>
            </p:cNvPr>
            <p:cNvGrpSpPr/>
            <p:nvPr userDrawn="1"/>
          </p:nvGrpSpPr>
          <p:grpSpPr>
            <a:xfrm>
              <a:off x="12757282" y="4967075"/>
              <a:ext cx="1499406" cy="580946"/>
              <a:chOff x="12757283" y="3120781"/>
              <a:chExt cx="1499406" cy="580946"/>
            </a:xfrm>
          </p:grpSpPr>
          <p:sp>
            <p:nvSpPr>
              <p:cNvPr id="73" name="Rechthoek 72">
                <a:extLst>
                  <a:ext uri="{FF2B5EF4-FFF2-40B4-BE49-F238E27FC236}">
                    <a16:creationId xmlns:a16="http://schemas.microsoft.com/office/drawing/2014/main" id="{47BE0BC2-87FD-4161-8BF7-A868E119CE6B}"/>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74" name="Rechthoek 73">
                <a:extLst>
                  <a:ext uri="{FF2B5EF4-FFF2-40B4-BE49-F238E27FC236}">
                    <a16:creationId xmlns:a16="http://schemas.microsoft.com/office/drawing/2014/main" id="{3EB9547E-B291-4198-81C5-F22D774BDB56}"/>
                  </a:ext>
                </a:extLst>
              </p:cNvPr>
              <p:cNvSpPr/>
              <p:nvPr userDrawn="1"/>
            </p:nvSpPr>
            <p:spPr>
              <a:xfrm>
                <a:off x="12761843" y="314642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700" b="1" noProof="0">
                  <a:solidFill>
                    <a:schemeClr val="tx1"/>
                  </a:solidFill>
                </a:endParaRPr>
              </a:p>
            </p:txBody>
          </p:sp>
          <p:sp>
            <p:nvSpPr>
              <p:cNvPr id="75" name="Tekstvak 74">
                <a:extLst>
                  <a:ext uri="{FF2B5EF4-FFF2-40B4-BE49-F238E27FC236}">
                    <a16:creationId xmlns:a16="http://schemas.microsoft.com/office/drawing/2014/main" id="{CBC8FEB4-9920-4082-9E4C-0E65648BFDAF}"/>
                  </a:ext>
                </a:extLst>
              </p:cNvPr>
              <p:cNvSpPr txBox="1"/>
              <p:nvPr userDrawn="1"/>
            </p:nvSpPr>
            <p:spPr>
              <a:xfrm>
                <a:off x="12997648" y="317347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76" name="Tekstvak 75">
                <a:extLst>
                  <a:ext uri="{FF2B5EF4-FFF2-40B4-BE49-F238E27FC236}">
                    <a16:creationId xmlns:a16="http://schemas.microsoft.com/office/drawing/2014/main" id="{88316C1A-8330-4913-B669-729975C06AE0}"/>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Send to Back</a:t>
                </a:r>
              </a:p>
            </p:txBody>
          </p:sp>
          <p:pic>
            <p:nvPicPr>
              <p:cNvPr id="77" name="Picture 3">
                <a:extLst>
                  <a:ext uri="{FF2B5EF4-FFF2-40B4-BE49-F238E27FC236}">
                    <a16:creationId xmlns:a16="http://schemas.microsoft.com/office/drawing/2014/main" id="{518C41E3-ED28-402C-9A72-9A60A0EF81B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24386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Gelijkbenige driehoek 77">
                <a:extLst>
                  <a:ext uri="{FF2B5EF4-FFF2-40B4-BE49-F238E27FC236}">
                    <a16:creationId xmlns:a16="http://schemas.microsoft.com/office/drawing/2014/main" id="{E706970C-15CD-48A7-9A59-4A1E414DA893}"/>
                  </a:ext>
                </a:extLst>
              </p:cNvPr>
              <p:cNvSpPr/>
              <p:nvPr userDrawn="1"/>
            </p:nvSpPr>
            <p:spPr>
              <a:xfrm rot="5400000">
                <a:off x="14094210" y="32441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79" name="Groep 78">
                <a:extLst>
                  <a:ext uri="{FF2B5EF4-FFF2-40B4-BE49-F238E27FC236}">
                    <a16:creationId xmlns:a16="http://schemas.microsoft.com/office/drawing/2014/main" id="{4FCAE65E-DC79-40B6-B4C5-80F5335565E1}"/>
                  </a:ext>
                </a:extLst>
              </p:cNvPr>
              <p:cNvGrpSpPr/>
              <p:nvPr userDrawn="1"/>
            </p:nvGrpSpPr>
            <p:grpSpPr>
              <a:xfrm>
                <a:off x="12822311" y="3178534"/>
                <a:ext cx="182309" cy="163794"/>
                <a:chOff x="12832541" y="3162395"/>
                <a:chExt cx="219532" cy="197236"/>
              </a:xfrm>
            </p:grpSpPr>
            <p:sp>
              <p:nvSpPr>
                <p:cNvPr id="84" name="Rechthoek 83">
                  <a:extLst>
                    <a:ext uri="{FF2B5EF4-FFF2-40B4-BE49-F238E27FC236}">
                      <a16:creationId xmlns:a16="http://schemas.microsoft.com/office/drawing/2014/main" id="{3F0B40DA-4E24-4FC7-B312-EB73D4B3C8B2}"/>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5" name="Rechthoek 84">
                  <a:extLst>
                    <a:ext uri="{FF2B5EF4-FFF2-40B4-BE49-F238E27FC236}">
                      <a16:creationId xmlns:a16="http://schemas.microsoft.com/office/drawing/2014/main" id="{7249057B-B5AA-4B3D-A7DF-7FEAE2CA1F29}"/>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6" name="Rechthoek 85">
                  <a:extLst>
                    <a:ext uri="{FF2B5EF4-FFF2-40B4-BE49-F238E27FC236}">
                      <a16:creationId xmlns:a16="http://schemas.microsoft.com/office/drawing/2014/main" id="{022141BE-B3AA-42ED-B672-F0BF1A0C45B8}"/>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80" name="Groep 79">
                <a:extLst>
                  <a:ext uri="{FF2B5EF4-FFF2-40B4-BE49-F238E27FC236}">
                    <a16:creationId xmlns:a16="http://schemas.microsoft.com/office/drawing/2014/main" id="{27C4DEA3-8AEE-46B2-912B-2E3D83752D91}"/>
                  </a:ext>
                </a:extLst>
              </p:cNvPr>
              <p:cNvGrpSpPr/>
              <p:nvPr userDrawn="1"/>
            </p:nvGrpSpPr>
            <p:grpSpPr>
              <a:xfrm>
                <a:off x="12822311" y="3480352"/>
                <a:ext cx="182309" cy="163794"/>
                <a:chOff x="12832541" y="3162395"/>
                <a:chExt cx="219532" cy="197236"/>
              </a:xfrm>
            </p:grpSpPr>
            <p:sp>
              <p:nvSpPr>
                <p:cNvPr id="81" name="Rechthoek 80">
                  <a:extLst>
                    <a:ext uri="{FF2B5EF4-FFF2-40B4-BE49-F238E27FC236}">
                      <a16:creationId xmlns:a16="http://schemas.microsoft.com/office/drawing/2014/main" id="{575B3DE1-78D6-4445-9B8B-4D9AAD358998}"/>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2" name="Rechthoek 81">
                  <a:extLst>
                    <a:ext uri="{FF2B5EF4-FFF2-40B4-BE49-F238E27FC236}">
                      <a16:creationId xmlns:a16="http://schemas.microsoft.com/office/drawing/2014/main" id="{953D29B4-26F3-4FE9-93B7-94D3B279E0C1}"/>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3" name="Rechthoek 82">
                  <a:extLst>
                    <a:ext uri="{FF2B5EF4-FFF2-40B4-BE49-F238E27FC236}">
                      <a16:creationId xmlns:a16="http://schemas.microsoft.com/office/drawing/2014/main" id="{C4DC1EB7-6BDA-4EAE-AF9D-A6C36D57AAB8}"/>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sp>
          <p:nvSpPr>
            <p:cNvPr id="70" name="Ovaal 69">
              <a:extLst>
                <a:ext uri="{FF2B5EF4-FFF2-40B4-BE49-F238E27FC236}">
                  <a16:creationId xmlns:a16="http://schemas.microsoft.com/office/drawing/2014/main" id="{E8421EA3-A62A-4BE1-BAF6-27A4542A884F}"/>
                </a:ext>
              </a:extLst>
            </p:cNvPr>
            <p:cNvSpPr/>
            <p:nvPr userDrawn="1"/>
          </p:nvSpPr>
          <p:spPr>
            <a:xfrm>
              <a:off x="12391601" y="40276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4</a:t>
              </a:r>
            </a:p>
          </p:txBody>
        </p:sp>
        <p:sp>
          <p:nvSpPr>
            <p:cNvPr id="71" name="Rechthoek 70">
              <a:extLst>
                <a:ext uri="{FF2B5EF4-FFF2-40B4-BE49-F238E27FC236}">
                  <a16:creationId xmlns:a16="http://schemas.microsoft.com/office/drawing/2014/main" id="{68C66A47-D732-4F15-AC4C-6E77C6309645}"/>
                </a:ext>
              </a:extLst>
            </p:cNvPr>
            <p:cNvSpPr/>
            <p:nvPr userDrawn="1"/>
          </p:nvSpPr>
          <p:spPr>
            <a:xfrm>
              <a:off x="12757283" y="4093714"/>
              <a:ext cx="2817996" cy="62865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Is the insertion window behind the orange line? If so, right-click and select  </a:t>
              </a:r>
              <a:br/>
              <a:r>
                <a:rPr kumimoji="0" lang="en-GB" sz="1100" b="0" i="0" u="none" strike="noStrike" kern="0" cap="none" spc="0" normalizeH="0" baseline="0" noProof="0" dirty="0">
                  <a:ln>
                    <a:noFill/>
                  </a:ln>
                  <a:solidFill>
                    <a:srgbClr val="000000"/>
                  </a:solidFill>
                  <a:effectLst/>
                  <a:uLnTx/>
                  <a:uFillTx/>
                  <a:latin typeface="+mn-lt"/>
                </a:rPr>
                <a:t>'Bring to Front' to bring it </a:t>
              </a:r>
              <a:br/>
              <a:r>
                <a:rPr kumimoji="0" lang="en-GB" sz="1100" b="0" i="0" u="none" strike="noStrike" kern="0" cap="none" spc="0" normalizeH="0" baseline="0" noProof="0" dirty="0">
                  <a:ln>
                    <a:noFill/>
                  </a:ln>
                  <a:solidFill>
                    <a:srgbClr val="000000"/>
                  </a:solidFill>
                  <a:effectLst/>
                  <a:uLnTx/>
                  <a:uFillTx/>
                  <a:latin typeface="+mn-lt"/>
                </a:rPr>
                <a:t>forwards. After insertion, click on </a:t>
              </a:r>
              <a:br/>
              <a:r>
                <a:rPr kumimoji="0" lang="en-GB" sz="1100" b="0" i="0" u="none" strike="noStrike" kern="0" cap="none" spc="0" normalizeH="0" baseline="0" noProof="0" dirty="0">
                  <a:ln>
                    <a:noFill/>
                  </a:ln>
                  <a:solidFill>
                    <a:srgbClr val="000000"/>
                  </a:solidFill>
                  <a:effectLst/>
                  <a:uLnTx/>
                  <a:uFillTx/>
                  <a:latin typeface="+mn-lt"/>
                </a:rPr>
                <a:t>'Send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72" name="Rechte verbindingslijn 71">
              <a:extLst>
                <a:ext uri="{FF2B5EF4-FFF2-40B4-BE49-F238E27FC236}">
                  <a16:creationId xmlns:a16="http://schemas.microsoft.com/office/drawing/2014/main" id="{583A8211-DFDF-4E6A-917E-9E928E3FDAF4}"/>
                </a:ext>
              </a:extLst>
            </p:cNvPr>
            <p:cNvCxnSpPr>
              <a:cxnSpLocks/>
            </p:cNvCxnSpPr>
            <p:nvPr userDrawn="1"/>
          </p:nvCxnSpPr>
          <p:spPr>
            <a:xfrm>
              <a:off x="12397261" y="3909489"/>
              <a:ext cx="3178017" cy="0"/>
            </a:xfrm>
            <a:prstGeom prst="line">
              <a:avLst/>
            </a:prstGeom>
            <a:noFill/>
            <a:ln w="3175" cap="flat" cmpd="sng" algn="ctr">
              <a:solidFill>
                <a:schemeClr val="accent1"/>
              </a:solidFill>
              <a:prstDash val="solid"/>
            </a:ln>
            <a:effectLst/>
          </p:spPr>
        </p:cxnSp>
      </p:grpSp>
      <p:sp>
        <p:nvSpPr>
          <p:cNvPr id="128" name="Tijdelijke aanduiding voor tekst 127">
            <a:extLst>
              <a:ext uri="{FF2B5EF4-FFF2-40B4-BE49-F238E27FC236}">
                <a16:creationId xmlns:a16="http://schemas.microsoft.com/office/drawing/2014/main" id="{27CF82E7-59D6-489B-92D4-13D790CD044F}"/>
              </a:ext>
            </a:extLst>
          </p:cNvPr>
          <p:cNvSpPr>
            <a:spLocks noGrp="1"/>
          </p:cNvSpPr>
          <p:nvPr>
            <p:ph type="body" sz="quarter" idx="65"/>
          </p:nvPr>
        </p:nvSpPr>
        <p:spPr>
          <a:xfrm>
            <a:off x="9754069" y="0"/>
            <a:ext cx="1919032" cy="6858000"/>
          </a:xfrm>
          <a:custGeom>
            <a:avLst/>
            <a:gdLst>
              <a:gd name="connsiteX0" fmla="*/ 2209313 w 2219324"/>
              <a:gd name="connsiteY0" fmla="*/ 0 h 7931150"/>
              <a:gd name="connsiteX1" fmla="*/ 2219324 w 2219324"/>
              <a:gd name="connsiteY1" fmla="*/ 9968 h 7931150"/>
              <a:gd name="connsiteX2" fmla="*/ 2219324 w 2219324"/>
              <a:gd name="connsiteY2" fmla="*/ 2491982 h 7931150"/>
              <a:gd name="connsiteX3" fmla="*/ 1528497 w 2219324"/>
              <a:gd name="connsiteY3" fmla="*/ 3179770 h 7931150"/>
              <a:gd name="connsiteX4" fmla="*/ 690827 w 2219324"/>
              <a:gd name="connsiteY4" fmla="*/ 3179770 h 7931150"/>
              <a:gd name="connsiteX5" fmla="*/ 20024 w 2219324"/>
              <a:gd name="connsiteY5" fmla="*/ 3847621 h 7931150"/>
              <a:gd name="connsiteX6" fmla="*/ 20024 w 2219324"/>
              <a:gd name="connsiteY6" fmla="*/ 7921182 h 7931150"/>
              <a:gd name="connsiteX7" fmla="*/ 10012 w 2219324"/>
              <a:gd name="connsiteY7" fmla="*/ 7931150 h 7931150"/>
              <a:gd name="connsiteX8" fmla="*/ 0 w 2219324"/>
              <a:gd name="connsiteY8" fmla="*/ 7921182 h 7931150"/>
              <a:gd name="connsiteX9" fmla="*/ 0 w 2219324"/>
              <a:gd name="connsiteY9" fmla="*/ 3847621 h 7931150"/>
              <a:gd name="connsiteX10" fmla="*/ 690827 w 2219324"/>
              <a:gd name="connsiteY10" fmla="*/ 3159834 h 7931150"/>
              <a:gd name="connsiteX11" fmla="*/ 1528497 w 2219324"/>
              <a:gd name="connsiteY11" fmla="*/ 3159834 h 7931150"/>
              <a:gd name="connsiteX12" fmla="*/ 2199301 w 2219324"/>
              <a:gd name="connsiteY12" fmla="*/ 2491982 h 7931150"/>
              <a:gd name="connsiteX13" fmla="*/ 2199301 w 2219324"/>
              <a:gd name="connsiteY13" fmla="*/ 9968 h 7931150"/>
              <a:gd name="connsiteX14" fmla="*/ 2209313 w 2219324"/>
              <a:gd name="connsiteY14" fmla="*/ 0 h 79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9324" h="7931150">
                <a:moveTo>
                  <a:pt x="2209313" y="0"/>
                </a:moveTo>
                <a:cubicBezTo>
                  <a:pt x="2215987" y="0"/>
                  <a:pt x="2219324" y="3322"/>
                  <a:pt x="2219324" y="9968"/>
                </a:cubicBezTo>
                <a:cubicBezTo>
                  <a:pt x="2219324" y="2491982"/>
                  <a:pt x="2219324" y="2491982"/>
                  <a:pt x="2219324" y="2491982"/>
                </a:cubicBezTo>
                <a:cubicBezTo>
                  <a:pt x="2219324" y="2870764"/>
                  <a:pt x="1908953" y="3179770"/>
                  <a:pt x="1528497" y="3179770"/>
                </a:cubicBezTo>
                <a:cubicBezTo>
                  <a:pt x="690827" y="3179770"/>
                  <a:pt x="690827" y="3179770"/>
                  <a:pt x="690827" y="3179770"/>
                </a:cubicBezTo>
                <a:cubicBezTo>
                  <a:pt x="320383" y="3179770"/>
                  <a:pt x="20024" y="3478808"/>
                  <a:pt x="20024" y="3847621"/>
                </a:cubicBezTo>
                <a:cubicBezTo>
                  <a:pt x="20024" y="7921182"/>
                  <a:pt x="20024" y="7921182"/>
                  <a:pt x="20024" y="7921182"/>
                </a:cubicBezTo>
                <a:cubicBezTo>
                  <a:pt x="20024" y="7924504"/>
                  <a:pt x="16686" y="7931150"/>
                  <a:pt x="10012" y="7931150"/>
                </a:cubicBezTo>
                <a:cubicBezTo>
                  <a:pt x="3337" y="7931150"/>
                  <a:pt x="0" y="7924504"/>
                  <a:pt x="0" y="7921182"/>
                </a:cubicBezTo>
                <a:cubicBezTo>
                  <a:pt x="0" y="3847621"/>
                  <a:pt x="0" y="3847621"/>
                  <a:pt x="0" y="3847621"/>
                </a:cubicBezTo>
                <a:cubicBezTo>
                  <a:pt x="0" y="3468840"/>
                  <a:pt x="310371" y="3159834"/>
                  <a:pt x="690827" y="3159834"/>
                </a:cubicBezTo>
                <a:cubicBezTo>
                  <a:pt x="1528497" y="3159834"/>
                  <a:pt x="1528497" y="3159834"/>
                  <a:pt x="1528497" y="3159834"/>
                </a:cubicBezTo>
                <a:cubicBezTo>
                  <a:pt x="1898941" y="3159834"/>
                  <a:pt x="2199301" y="2860796"/>
                  <a:pt x="2199301" y="2491982"/>
                </a:cubicBezTo>
                <a:cubicBezTo>
                  <a:pt x="2199301" y="9968"/>
                  <a:pt x="2199301" y="9968"/>
                  <a:pt x="2199301" y="9968"/>
                </a:cubicBezTo>
                <a:cubicBezTo>
                  <a:pt x="2199301" y="3322"/>
                  <a:pt x="2202638" y="0"/>
                  <a:pt x="2209313" y="0"/>
                </a:cubicBezTo>
                <a:close/>
              </a:path>
            </a:pathLst>
          </a:custGeom>
          <a:solidFill>
            <a:schemeClr val="accent1"/>
          </a:solidFill>
        </p:spPr>
        <p:txBody>
          <a:bodyPr wrap="square">
            <a:noAutofit/>
          </a:bodyPr>
          <a:lstStyle>
            <a:lvl1pPr marL="0" indent="0">
              <a:buNone/>
              <a:defRPr sz="100">
                <a:solidFill>
                  <a:schemeClr val="tx1">
                    <a:alpha val="0"/>
                  </a:schemeClr>
                </a:solidFill>
              </a:defRPr>
            </a:lvl1pPr>
          </a:lstStyle>
          <a:p>
            <a:pPr lvl="0"/>
            <a:r>
              <a:rPr lang="nl-NL" dirty="0"/>
              <a:t>Tekst</a:t>
            </a:r>
          </a:p>
        </p:txBody>
      </p:sp>
      <p:sp>
        <p:nvSpPr>
          <p:cNvPr id="133" name="logo">
            <a:extLst>
              <a:ext uri="{FF2B5EF4-FFF2-40B4-BE49-F238E27FC236}">
                <a16:creationId xmlns:a16="http://schemas.microsoft.com/office/drawing/2014/main" id="{090D5C26-76BF-4649-B5F3-50FF33F7EE57}"/>
              </a:ext>
            </a:extLst>
          </p:cNvPr>
          <p:cNvSpPr>
            <a:spLocks noGrp="1"/>
          </p:cNvSpPr>
          <p:nvPr>
            <p:ph type="body" sz="quarter" idx="67" hasCustomPrompt="1"/>
          </p:nvPr>
        </p:nvSpPr>
        <p:spPr>
          <a:xfrm>
            <a:off x="10987512" y="6122285"/>
            <a:ext cx="954000" cy="482400"/>
          </a:xfrm>
          <a:blipFill>
            <a:blip r:embed="rId3"/>
            <a:srcRect/>
            <a:stretch>
              <a:fillRect l="99" r="99"/>
            </a:stretch>
          </a:blipFill>
        </p:spPr>
        <p:txBody>
          <a:bodyPr anchor="t"/>
          <a:lstStyle>
            <a:lvl1pPr marL="0" indent="0" algn="ctr">
              <a:lnSpc>
                <a:spcPct val="80000"/>
              </a:lnSpc>
              <a:buNone/>
              <a:defRPr sz="1600" b="0">
                <a:solidFill>
                  <a:schemeClr val="tx1"/>
                </a:solidFill>
                <a:effectLst/>
                <a:latin typeface="+mj-lt"/>
              </a:defRPr>
            </a:lvl1pPr>
          </a:lstStyle>
          <a:p>
            <a:pPr lvl="0"/>
            <a:r>
              <a:rPr lang="en-US" dirty="0"/>
              <a:t>  </a:t>
            </a:r>
          </a:p>
        </p:txBody>
      </p:sp>
      <p:sp>
        <p:nvSpPr>
          <p:cNvPr id="113" name="Tijdelijke aanduiding voor dianummer 5">
            <a:extLst>
              <a:ext uri="{FF2B5EF4-FFF2-40B4-BE49-F238E27FC236}">
                <a16:creationId xmlns:a16="http://schemas.microsoft.com/office/drawing/2014/main" id="{6101DB38-4A0C-405C-9E38-7AF00EC152C7}"/>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38049724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MET FOTO ANDERSOM (70% / 30%)">
    <p:spTree>
      <p:nvGrpSpPr>
        <p:cNvPr id="1" name=""/>
        <p:cNvGrpSpPr/>
        <p:nvPr/>
      </p:nvGrpSpPr>
      <p:grpSpPr>
        <a:xfrm>
          <a:off x="0" y="0"/>
          <a:ext cx="0" cy="0"/>
          <a:chOff x="0" y="0"/>
          <a:chExt cx="0" cy="0"/>
        </a:xfrm>
      </p:grpSpPr>
      <p:sp>
        <p:nvSpPr>
          <p:cNvPr id="129" name="foto">
            <a:extLst>
              <a:ext uri="{FF2B5EF4-FFF2-40B4-BE49-F238E27FC236}">
                <a16:creationId xmlns:a16="http://schemas.microsoft.com/office/drawing/2014/main" id="{8675B554-5CE7-4D5E-8A45-11A43EE64C70}"/>
              </a:ext>
            </a:extLst>
          </p:cNvPr>
          <p:cNvSpPr>
            <a:spLocks noGrp="1"/>
          </p:cNvSpPr>
          <p:nvPr>
            <p:ph type="pic" sz="quarter" idx="14" hasCustomPrompt="1"/>
          </p:nvPr>
        </p:nvSpPr>
        <p:spPr>
          <a:xfrm>
            <a:off x="-199601" y="276939"/>
            <a:ext cx="4766416" cy="6508904"/>
          </a:xfrm>
          <a:prstGeom prst="round2SameRect">
            <a:avLst>
              <a:gd name="adj1" fmla="val 2120"/>
              <a:gd name="adj2" fmla="val 0"/>
            </a:avLst>
          </a:prstGeom>
          <a:solidFill>
            <a:schemeClr val="bg1">
              <a:lumMod val="95000"/>
            </a:schemeClr>
          </a:solidFill>
        </p:spPr>
        <p:txBody>
          <a:bodyPr tIns="2880000"/>
          <a:lstStyle>
            <a:lvl1pPr marL="0" indent="0" algn="ctr">
              <a:spcBef>
                <a:spcPts val="0"/>
              </a:spcBef>
              <a:spcAft>
                <a:spcPts val="0"/>
              </a:spcAft>
              <a:buNone/>
              <a:defRPr sz="1050" b="1" baseline="0"/>
            </a:lvl1pPr>
          </a:lstStyle>
          <a:p>
            <a:r>
              <a:rPr lang="nl-NL" dirty="0"/>
              <a:t>Klik op onderstaand pictogram</a:t>
            </a:r>
            <a:br>
              <a:rPr lang="nl-NL" dirty="0"/>
            </a:br>
            <a:r>
              <a:rPr lang="nl-NL" dirty="0"/>
              <a:t>om een afbeelding in te voegen</a:t>
            </a:r>
          </a:p>
        </p:txBody>
      </p:sp>
      <p:sp>
        <p:nvSpPr>
          <p:cNvPr id="128" name="Onder balkje">
            <a:extLst>
              <a:ext uri="{FF2B5EF4-FFF2-40B4-BE49-F238E27FC236}">
                <a16:creationId xmlns:a16="http://schemas.microsoft.com/office/drawing/2014/main" id="{18DBE45D-5F2E-411F-8A68-CD9CD5B31DE9}"/>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13" name="GRID" hidden="1">
            <a:extLst>
              <a:ext uri="{FF2B5EF4-FFF2-40B4-BE49-F238E27FC236}">
                <a16:creationId xmlns:a16="http://schemas.microsoft.com/office/drawing/2014/main" id="{5C8A23F1-1E75-4A10-AD96-B836E7052487}"/>
              </a:ext>
            </a:extLst>
          </p:cNvPr>
          <p:cNvGrpSpPr/>
          <p:nvPr userDrawn="1"/>
        </p:nvGrpSpPr>
        <p:grpSpPr>
          <a:xfrm>
            <a:off x="0" y="0"/>
            <a:ext cx="12192000" cy="6858000"/>
            <a:chOff x="0" y="0"/>
            <a:chExt cx="12192000" cy="6858000"/>
          </a:xfrm>
        </p:grpSpPr>
        <p:sp>
          <p:nvSpPr>
            <p:cNvPr id="114" name="Rechthoek 113">
              <a:extLst>
                <a:ext uri="{FF2B5EF4-FFF2-40B4-BE49-F238E27FC236}">
                  <a16:creationId xmlns:a16="http://schemas.microsoft.com/office/drawing/2014/main" id="{963F726C-6740-4A59-9FA5-9654F83EC49B}"/>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5" name="Rechthoek 114">
              <a:extLst>
                <a:ext uri="{FF2B5EF4-FFF2-40B4-BE49-F238E27FC236}">
                  <a16:creationId xmlns:a16="http://schemas.microsoft.com/office/drawing/2014/main" id="{F3D46D3D-79D3-4FDB-9AC4-637F1FE5A1D7}"/>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6" name="Rechthoek 115">
              <a:extLst>
                <a:ext uri="{FF2B5EF4-FFF2-40B4-BE49-F238E27FC236}">
                  <a16:creationId xmlns:a16="http://schemas.microsoft.com/office/drawing/2014/main" id="{1098B5C1-F44D-41BE-8E84-2C506CDBDD72}"/>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Rechthoek 116">
              <a:extLst>
                <a:ext uri="{FF2B5EF4-FFF2-40B4-BE49-F238E27FC236}">
                  <a16:creationId xmlns:a16="http://schemas.microsoft.com/office/drawing/2014/main" id="{BC3B9193-76E6-4709-A725-37C6173B1204}"/>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8" name="Rechthoek 117">
              <a:extLst>
                <a:ext uri="{FF2B5EF4-FFF2-40B4-BE49-F238E27FC236}">
                  <a16:creationId xmlns:a16="http://schemas.microsoft.com/office/drawing/2014/main" id="{AF14CAD4-BF2D-465D-8F23-5AED86C43E27}"/>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9" name="Rechthoek 118">
              <a:extLst>
                <a:ext uri="{FF2B5EF4-FFF2-40B4-BE49-F238E27FC236}">
                  <a16:creationId xmlns:a16="http://schemas.microsoft.com/office/drawing/2014/main" id="{6714C93A-6652-4C11-BCCF-E7355E8CA401}"/>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0" name="Rechthoek 119">
              <a:extLst>
                <a:ext uri="{FF2B5EF4-FFF2-40B4-BE49-F238E27FC236}">
                  <a16:creationId xmlns:a16="http://schemas.microsoft.com/office/drawing/2014/main" id="{801317D9-2071-472C-91D6-C94E915D4C3D}"/>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1" name="Rechthoek 120">
              <a:extLst>
                <a:ext uri="{FF2B5EF4-FFF2-40B4-BE49-F238E27FC236}">
                  <a16:creationId xmlns:a16="http://schemas.microsoft.com/office/drawing/2014/main" id="{41F3BD06-A397-4A44-9685-0328ADAD026F}"/>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Rechthoek 121">
              <a:extLst>
                <a:ext uri="{FF2B5EF4-FFF2-40B4-BE49-F238E27FC236}">
                  <a16:creationId xmlns:a16="http://schemas.microsoft.com/office/drawing/2014/main" id="{30EF1DE9-5821-4EA8-B9BB-893E2349664E}"/>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3" name="Rechthoek 122">
              <a:extLst>
                <a:ext uri="{FF2B5EF4-FFF2-40B4-BE49-F238E27FC236}">
                  <a16:creationId xmlns:a16="http://schemas.microsoft.com/office/drawing/2014/main" id="{ADE29A6C-68D5-442D-9137-4901FBA476AB}"/>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4" name="Rechthoek 123">
              <a:extLst>
                <a:ext uri="{FF2B5EF4-FFF2-40B4-BE49-F238E27FC236}">
                  <a16:creationId xmlns:a16="http://schemas.microsoft.com/office/drawing/2014/main" id="{1BEA619E-1B3D-4737-967B-BFA76C4342A3}"/>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Rechthoek 124">
              <a:extLst>
                <a:ext uri="{FF2B5EF4-FFF2-40B4-BE49-F238E27FC236}">
                  <a16:creationId xmlns:a16="http://schemas.microsoft.com/office/drawing/2014/main" id="{5BBB84AE-9171-41E7-8081-615B6A2B87DC}"/>
                </a:ext>
              </a:extLst>
            </p:cNvPr>
            <p:cNvSpPr/>
            <p:nvPr userDrawn="1"/>
          </p:nvSpPr>
          <p:spPr>
            <a:xfrm>
              <a:off x="4572418"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6995151"/>
            <a:ext cx="3140325" cy="216909"/>
          </a:xfrm>
        </p:spPr>
        <p:txBody>
          <a:bodyPr/>
          <a:lstStyle/>
          <a:p>
            <a:fld id="{3172A3D0-8B64-4718-89CF-CC414EA98B08}"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6997532"/>
            <a:ext cx="7193507" cy="216909"/>
          </a:xfrm>
        </p:spPr>
        <p:txBody>
          <a:bodyPr/>
          <a:lstStyle/>
          <a:p>
            <a:r>
              <a:rPr lang="nl-NL" dirty="0"/>
              <a:t>&lt;Plaats hier je voettekst&gt;</a:t>
            </a:r>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4852135" y="272177"/>
            <a:ext cx="7076234" cy="600744"/>
          </a:xfrm>
        </p:spPr>
        <p:txBody>
          <a:bodyPr/>
          <a:lstStyle>
            <a:lvl1pPr>
              <a:defRPr/>
            </a:lvl1pPr>
          </a:lstStyle>
          <a:p>
            <a:r>
              <a:rPr lang="nl-NL" noProof="0" dirty="0"/>
              <a:t>Plaats hier je titel</a:t>
            </a:r>
            <a:endParaRPr lang="nl-NL" dirty="0"/>
          </a:p>
        </p:txBody>
      </p:sp>
      <p:sp>
        <p:nvSpPr>
          <p:cNvPr id="3" name="tekst">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4852135" y="1399433"/>
            <a:ext cx="6815952" cy="4478892"/>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299323" y="-885712"/>
            <a:ext cx="3593393"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TEXT WITH PHOTO REVERSED (70%/30%)</a:t>
            </a:r>
          </a:p>
        </p:txBody>
      </p:sp>
      <p:grpSp>
        <p:nvGrpSpPr>
          <p:cNvPr id="53" name="Groep 52">
            <a:extLst>
              <a:ext uri="{FF2B5EF4-FFF2-40B4-BE49-F238E27FC236}">
                <a16:creationId xmlns:a16="http://schemas.microsoft.com/office/drawing/2014/main" id="{EAA174CE-7517-49A5-923A-21D80CE3DCCB}"/>
              </a:ext>
            </a:extLst>
          </p:cNvPr>
          <p:cNvGrpSpPr/>
          <p:nvPr userDrawn="1"/>
        </p:nvGrpSpPr>
        <p:grpSpPr>
          <a:xfrm>
            <a:off x="12391601" y="0"/>
            <a:ext cx="3183678" cy="6589569"/>
            <a:chOff x="12391601" y="0"/>
            <a:chExt cx="3183678" cy="6589569"/>
          </a:xfrm>
        </p:grpSpPr>
        <p:grpSp>
          <p:nvGrpSpPr>
            <p:cNvPr id="54" name="Groep 53">
              <a:extLst>
                <a:ext uri="{FF2B5EF4-FFF2-40B4-BE49-F238E27FC236}">
                  <a16:creationId xmlns:a16="http://schemas.microsoft.com/office/drawing/2014/main" id="{C4F53567-A556-401C-B626-11693C73B9A8}"/>
                </a:ext>
              </a:extLst>
            </p:cNvPr>
            <p:cNvGrpSpPr/>
            <p:nvPr userDrawn="1"/>
          </p:nvGrpSpPr>
          <p:grpSpPr>
            <a:xfrm>
              <a:off x="12757282" y="3100116"/>
              <a:ext cx="1499406" cy="678267"/>
              <a:chOff x="12757283" y="3120781"/>
              <a:chExt cx="1499406" cy="678267"/>
            </a:xfrm>
          </p:grpSpPr>
          <p:sp>
            <p:nvSpPr>
              <p:cNvPr id="99" name="Rechthoek 98">
                <a:extLst>
                  <a:ext uri="{FF2B5EF4-FFF2-40B4-BE49-F238E27FC236}">
                    <a16:creationId xmlns:a16="http://schemas.microsoft.com/office/drawing/2014/main" id="{A83A254A-5683-4BF6-A966-9820D560BA1E}"/>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0" name="Rechthoek 99">
                <a:extLst>
                  <a:ext uri="{FF2B5EF4-FFF2-40B4-BE49-F238E27FC236}">
                    <a16:creationId xmlns:a16="http://schemas.microsoft.com/office/drawing/2014/main" id="{B1CA2C3C-6159-4210-88E3-756C236B4C75}"/>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1" name="Tekstvak 100">
                <a:extLst>
                  <a:ext uri="{FF2B5EF4-FFF2-40B4-BE49-F238E27FC236}">
                    <a16:creationId xmlns:a16="http://schemas.microsoft.com/office/drawing/2014/main" id="{D71FDAE9-5FC9-4745-9DDC-B85E58DD66A6}"/>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102" name="Tekstvak 101">
                <a:extLst>
                  <a:ext uri="{FF2B5EF4-FFF2-40B4-BE49-F238E27FC236}">
                    <a16:creationId xmlns:a16="http://schemas.microsoft.com/office/drawing/2014/main" id="{05190549-D27A-484E-8BBA-360ACF702C32}"/>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rPr>
                  <a:t>Send to Back</a:t>
                </a:r>
              </a:p>
            </p:txBody>
          </p:sp>
          <p:pic>
            <p:nvPicPr>
              <p:cNvPr id="103" name="Picture 3">
                <a:extLst>
                  <a:ext uri="{FF2B5EF4-FFF2-40B4-BE49-F238E27FC236}">
                    <a16:creationId xmlns:a16="http://schemas.microsoft.com/office/drawing/2014/main" id="{CDD5C37B-BFB6-4A23-B7FC-0344FC8E916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Gelijkbenige driehoek 103">
                <a:extLst>
                  <a:ext uri="{FF2B5EF4-FFF2-40B4-BE49-F238E27FC236}">
                    <a16:creationId xmlns:a16="http://schemas.microsoft.com/office/drawing/2014/main" id="{628440A2-BEFB-435F-9013-8BEF2C830469}"/>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105" name="Groep 104">
                <a:extLst>
                  <a:ext uri="{FF2B5EF4-FFF2-40B4-BE49-F238E27FC236}">
                    <a16:creationId xmlns:a16="http://schemas.microsoft.com/office/drawing/2014/main" id="{D3DC29F3-6362-4DE0-A4E1-45CCCE19FC11}"/>
                  </a:ext>
                </a:extLst>
              </p:cNvPr>
              <p:cNvGrpSpPr/>
              <p:nvPr userDrawn="1"/>
            </p:nvGrpSpPr>
            <p:grpSpPr>
              <a:xfrm>
                <a:off x="12822311" y="3178534"/>
                <a:ext cx="182309" cy="163794"/>
                <a:chOff x="12832541" y="3162395"/>
                <a:chExt cx="219532" cy="197236"/>
              </a:xfrm>
            </p:grpSpPr>
            <p:sp>
              <p:nvSpPr>
                <p:cNvPr id="110" name="Rechthoek 109">
                  <a:extLst>
                    <a:ext uri="{FF2B5EF4-FFF2-40B4-BE49-F238E27FC236}">
                      <a16:creationId xmlns:a16="http://schemas.microsoft.com/office/drawing/2014/main" id="{6E5BF282-2A3F-4291-A880-28FA08D6A5B0}"/>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1" name="Rechthoek 110">
                  <a:extLst>
                    <a:ext uri="{FF2B5EF4-FFF2-40B4-BE49-F238E27FC236}">
                      <a16:creationId xmlns:a16="http://schemas.microsoft.com/office/drawing/2014/main" id="{9CC2ACF3-3802-403E-B0C5-8EF6F8ECDBCF}"/>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2" name="Rechthoek 111">
                  <a:extLst>
                    <a:ext uri="{FF2B5EF4-FFF2-40B4-BE49-F238E27FC236}">
                      <a16:creationId xmlns:a16="http://schemas.microsoft.com/office/drawing/2014/main" id="{15FAD060-A55C-47DF-9A59-23A8C0B0BAA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06" name="Groep 105">
                <a:extLst>
                  <a:ext uri="{FF2B5EF4-FFF2-40B4-BE49-F238E27FC236}">
                    <a16:creationId xmlns:a16="http://schemas.microsoft.com/office/drawing/2014/main" id="{6BDF7D75-E06B-4C39-8B8A-22C2D65A64B6}"/>
                  </a:ext>
                </a:extLst>
              </p:cNvPr>
              <p:cNvGrpSpPr/>
              <p:nvPr userDrawn="1"/>
            </p:nvGrpSpPr>
            <p:grpSpPr>
              <a:xfrm>
                <a:off x="12822311" y="3480352"/>
                <a:ext cx="182309" cy="163794"/>
                <a:chOff x="12832541" y="3162395"/>
                <a:chExt cx="219532" cy="197236"/>
              </a:xfrm>
            </p:grpSpPr>
            <p:sp>
              <p:nvSpPr>
                <p:cNvPr id="107" name="Rechthoek 106">
                  <a:extLst>
                    <a:ext uri="{FF2B5EF4-FFF2-40B4-BE49-F238E27FC236}">
                      <a16:creationId xmlns:a16="http://schemas.microsoft.com/office/drawing/2014/main" id="{81583AC6-CF71-42E9-A085-6621BE76DFF3}"/>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8" name="Rechthoek 107">
                  <a:extLst>
                    <a:ext uri="{FF2B5EF4-FFF2-40B4-BE49-F238E27FC236}">
                      <a16:creationId xmlns:a16="http://schemas.microsoft.com/office/drawing/2014/main" id="{70F1DF87-BDE4-4799-A9B4-3FF188E56760}"/>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9" name="Rechthoek 108">
                  <a:extLst>
                    <a:ext uri="{FF2B5EF4-FFF2-40B4-BE49-F238E27FC236}">
                      <a16:creationId xmlns:a16="http://schemas.microsoft.com/office/drawing/2014/main" id="{79467046-78AD-4170-A083-85E1EDF4CBDC}"/>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nvGrpSpPr>
            <p:cNvPr id="55" name="Meer informatie">
              <a:extLst>
                <a:ext uri="{FF2B5EF4-FFF2-40B4-BE49-F238E27FC236}">
                  <a16:creationId xmlns:a16="http://schemas.microsoft.com/office/drawing/2014/main" id="{D601B2F3-3B16-42C0-8C99-57FC335AA253}"/>
                </a:ext>
              </a:extLst>
            </p:cNvPr>
            <p:cNvGrpSpPr/>
            <p:nvPr userDrawn="1"/>
          </p:nvGrpSpPr>
          <p:grpSpPr>
            <a:xfrm>
              <a:off x="12396764" y="5806296"/>
              <a:ext cx="3178515" cy="783273"/>
              <a:chOff x="-3741486" y="3386444"/>
              <a:chExt cx="3178515" cy="783273"/>
            </a:xfrm>
          </p:grpSpPr>
          <p:sp>
            <p:nvSpPr>
              <p:cNvPr id="96" name="Freeform 101">
                <a:extLst>
                  <a:ext uri="{FF2B5EF4-FFF2-40B4-BE49-F238E27FC236}">
                    <a16:creationId xmlns:a16="http://schemas.microsoft.com/office/drawing/2014/main" id="{5BA0A9D9-5FC2-45BE-B752-DAB789B37D86}"/>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97" name="Rechthoek 96">
                <a:extLst>
                  <a:ext uri="{FF2B5EF4-FFF2-40B4-BE49-F238E27FC236}">
                    <a16:creationId xmlns:a16="http://schemas.microsoft.com/office/drawing/2014/main" id="{8F8985AC-F625-4B04-B3C1-9E284F5140F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98" name="Rechte verbindingslijn 97">
                <a:extLst>
                  <a:ext uri="{FF2B5EF4-FFF2-40B4-BE49-F238E27FC236}">
                    <a16:creationId xmlns:a16="http://schemas.microsoft.com/office/drawing/2014/main" id="{4410758E-138D-4273-9B9E-3E72B50230EE}"/>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56" name="Rechthoek 55">
              <a:extLst>
                <a:ext uri="{FF2B5EF4-FFF2-40B4-BE49-F238E27FC236}">
                  <a16:creationId xmlns:a16="http://schemas.microsoft.com/office/drawing/2014/main" id="{7874FD59-A20E-433A-8313-E57E00695AEF}"/>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image</a:t>
              </a:r>
            </a:p>
          </p:txBody>
        </p:sp>
        <p:sp>
          <p:nvSpPr>
            <p:cNvPr id="57" name="Ovaal 56">
              <a:extLst>
                <a:ext uri="{FF2B5EF4-FFF2-40B4-BE49-F238E27FC236}">
                  <a16:creationId xmlns:a16="http://schemas.microsoft.com/office/drawing/2014/main" id="{557C4C7A-2B7B-40B1-8FCE-BA14B81218B6}"/>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58" name="Rechte verbindingslijn 57">
              <a:extLst>
                <a:ext uri="{FF2B5EF4-FFF2-40B4-BE49-F238E27FC236}">
                  <a16:creationId xmlns:a16="http://schemas.microsoft.com/office/drawing/2014/main" id="{510E934D-2422-4FF0-AACF-217E8515876D}"/>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59" name="Rechte verbindingslijn 58">
              <a:extLst>
                <a:ext uri="{FF2B5EF4-FFF2-40B4-BE49-F238E27FC236}">
                  <a16:creationId xmlns:a16="http://schemas.microsoft.com/office/drawing/2014/main" id="{80477909-00F0-4A1F-B540-BCA5FD517CDD}"/>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60" name="Rechthoek 59">
              <a:extLst>
                <a:ext uri="{FF2B5EF4-FFF2-40B4-BE49-F238E27FC236}">
                  <a16:creationId xmlns:a16="http://schemas.microsoft.com/office/drawing/2014/main" id="{6960CE26-B85B-4000-BD2F-541E65044FA8}"/>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image using the 'Delete' button. Click on the icon to insert a new image.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61" name="Rechte verbindingslijn 60">
              <a:extLst>
                <a:ext uri="{FF2B5EF4-FFF2-40B4-BE49-F238E27FC236}">
                  <a16:creationId xmlns:a16="http://schemas.microsoft.com/office/drawing/2014/main" id="{A2534C93-5B2C-44FF-BA58-7F92FD7C058D}"/>
                </a:ext>
              </a:extLst>
            </p:cNvPr>
            <p:cNvCxnSpPr>
              <a:cxnSpLocks/>
            </p:cNvCxnSpPr>
            <p:nvPr userDrawn="1"/>
          </p:nvCxnSpPr>
          <p:spPr>
            <a:xfrm>
              <a:off x="12397261" y="5688413"/>
              <a:ext cx="3178017" cy="0"/>
            </a:xfrm>
            <a:prstGeom prst="line">
              <a:avLst/>
            </a:prstGeom>
            <a:noFill/>
            <a:ln w="3175" cap="flat" cmpd="sng" algn="ctr">
              <a:solidFill>
                <a:schemeClr val="accent1"/>
              </a:solidFill>
              <a:prstDash val="solid"/>
            </a:ln>
            <a:effectLst/>
          </p:spPr>
        </p:cxnSp>
        <p:sp>
          <p:nvSpPr>
            <p:cNvPr id="62" name="Ovaal 61">
              <a:extLst>
                <a:ext uri="{FF2B5EF4-FFF2-40B4-BE49-F238E27FC236}">
                  <a16:creationId xmlns:a16="http://schemas.microsoft.com/office/drawing/2014/main" id="{441DB6A8-DC59-49F6-BFE9-1B5D5EE76AED}"/>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63" name="Rechthoek 62">
              <a:extLst>
                <a:ext uri="{FF2B5EF4-FFF2-40B4-BE49-F238E27FC236}">
                  <a16:creationId xmlns:a16="http://schemas.microsoft.com/office/drawing/2014/main" id="{05C113F6-1D45-4584-93DA-E58E333945C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rPr>
                <a:t>Select the desired image</a:t>
              </a:r>
              <a:br/>
              <a:r>
                <a:rPr kumimoji="0" lang="en-GB" sz="1100" b="0" i="0" u="none" strike="noStrike" kern="0" cap="none" spc="0" normalizeH="0" baseline="0" noProof="0">
                  <a:ln>
                    <a:noFill/>
                  </a:ln>
                  <a:solidFill>
                    <a:srgbClr val="000000"/>
                  </a:solidFill>
                  <a:effectLst/>
                  <a:uLnTx/>
                  <a:uFillTx/>
                  <a:latin typeface="+mn-lt"/>
                </a:rPr>
                <a:t>and click on 'Insert'.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64" name="Groep 63">
              <a:extLst>
                <a:ext uri="{FF2B5EF4-FFF2-40B4-BE49-F238E27FC236}">
                  <a16:creationId xmlns:a16="http://schemas.microsoft.com/office/drawing/2014/main" id="{4055D273-62C7-46D2-A165-2505C44C8A40}"/>
                </a:ext>
              </a:extLst>
            </p:cNvPr>
            <p:cNvGrpSpPr/>
            <p:nvPr userDrawn="1"/>
          </p:nvGrpSpPr>
          <p:grpSpPr>
            <a:xfrm>
              <a:off x="12757282" y="2184550"/>
              <a:ext cx="825500" cy="209550"/>
              <a:chOff x="13504624" y="2482850"/>
              <a:chExt cx="825500" cy="209550"/>
            </a:xfrm>
          </p:grpSpPr>
          <p:sp>
            <p:nvSpPr>
              <p:cNvPr id="93" name="Rechthoek 92">
                <a:extLst>
                  <a:ext uri="{FF2B5EF4-FFF2-40B4-BE49-F238E27FC236}">
                    <a16:creationId xmlns:a16="http://schemas.microsoft.com/office/drawing/2014/main" id="{B1C0E312-9BF5-4B49-BC53-2242EED7FF7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rPr>
                  <a:t>Insert</a:t>
                </a:r>
              </a:p>
            </p:txBody>
          </p:sp>
          <p:cxnSp>
            <p:nvCxnSpPr>
              <p:cNvPr id="94" name="Rechte verbindingslijn 93">
                <a:extLst>
                  <a:ext uri="{FF2B5EF4-FFF2-40B4-BE49-F238E27FC236}">
                    <a16:creationId xmlns:a16="http://schemas.microsoft.com/office/drawing/2014/main" id="{8479EFE0-8635-4DB1-B778-F943116E9FC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5" name="Gelijkbenige driehoek 94">
                <a:extLst>
                  <a:ext uri="{FF2B5EF4-FFF2-40B4-BE49-F238E27FC236}">
                    <a16:creationId xmlns:a16="http://schemas.microsoft.com/office/drawing/2014/main" id="{AECDC201-3FA6-4E86-9DEA-A30268D1787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nvGrpSpPr>
            <p:cNvPr id="65" name="Groep 64">
              <a:extLst>
                <a:ext uri="{FF2B5EF4-FFF2-40B4-BE49-F238E27FC236}">
                  <a16:creationId xmlns:a16="http://schemas.microsoft.com/office/drawing/2014/main" id="{73D96032-2A04-4E69-B143-57D145DCF7C2}"/>
                </a:ext>
              </a:extLst>
            </p:cNvPr>
            <p:cNvGrpSpPr/>
            <p:nvPr userDrawn="1"/>
          </p:nvGrpSpPr>
          <p:grpSpPr>
            <a:xfrm>
              <a:off x="12757282" y="1141626"/>
              <a:ext cx="294789" cy="318834"/>
              <a:chOff x="14466489" y="1001522"/>
              <a:chExt cx="290627" cy="314333"/>
            </a:xfrm>
          </p:grpSpPr>
          <p:sp>
            <p:nvSpPr>
              <p:cNvPr id="87" name="Rechthoek 86">
                <a:extLst>
                  <a:ext uri="{FF2B5EF4-FFF2-40B4-BE49-F238E27FC236}">
                    <a16:creationId xmlns:a16="http://schemas.microsoft.com/office/drawing/2014/main" id="{74C9B7FC-0AB1-4DE5-A874-565F1C4CB20A}"/>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8" name="Ovaal 87">
                <a:extLst>
                  <a:ext uri="{FF2B5EF4-FFF2-40B4-BE49-F238E27FC236}">
                    <a16:creationId xmlns:a16="http://schemas.microsoft.com/office/drawing/2014/main" id="{FAE8FE3A-D752-4344-8AF3-AEF4DCE36C5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9" name="Vrije vorm: vorm 88">
                <a:extLst>
                  <a:ext uri="{FF2B5EF4-FFF2-40B4-BE49-F238E27FC236}">
                    <a16:creationId xmlns:a16="http://schemas.microsoft.com/office/drawing/2014/main" id="{68CAA4A5-6391-499D-AE6E-D9494792B07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0" name="Rechthoek: afgeronde hoeken 89">
                <a:extLst>
                  <a:ext uri="{FF2B5EF4-FFF2-40B4-BE49-F238E27FC236}">
                    <a16:creationId xmlns:a16="http://schemas.microsoft.com/office/drawing/2014/main" id="{C0AB7A02-3DD6-4EFA-9FA9-4463DED1F13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91" name="Rechte verbindingslijn 90">
                <a:extLst>
                  <a:ext uri="{FF2B5EF4-FFF2-40B4-BE49-F238E27FC236}">
                    <a16:creationId xmlns:a16="http://schemas.microsoft.com/office/drawing/2014/main" id="{1695E653-F215-4B1F-ABFF-75134A40D4F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Rechte verbindingslijn 91">
                <a:extLst>
                  <a:ext uri="{FF2B5EF4-FFF2-40B4-BE49-F238E27FC236}">
                    <a16:creationId xmlns:a16="http://schemas.microsoft.com/office/drawing/2014/main" id="{BCA56E40-B027-4D6D-84D0-E5B62B4CD791}"/>
                  </a:ext>
                </a:extLst>
              </p:cNvPr>
              <p:cNvCxnSpPr>
                <a:cxnSpLocks/>
                <a:stCxn id="9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66" name="Ovaal 65">
              <a:extLst>
                <a:ext uri="{FF2B5EF4-FFF2-40B4-BE49-F238E27FC236}">
                  <a16:creationId xmlns:a16="http://schemas.microsoft.com/office/drawing/2014/main" id="{58A27B51-EF04-4624-A8E1-23DC583F26A7}"/>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3</a:t>
              </a:r>
            </a:p>
          </p:txBody>
        </p:sp>
        <p:sp>
          <p:nvSpPr>
            <p:cNvPr id="67" name="Rechthoek 66">
              <a:extLst>
                <a:ext uri="{FF2B5EF4-FFF2-40B4-BE49-F238E27FC236}">
                  <a16:creationId xmlns:a16="http://schemas.microsoft.com/office/drawing/2014/main" id="{9F6F3146-2772-4377-B140-65B5A9EDC878}"/>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Right-click on the image and select 'Send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68" name="Rechte verbindingslijn 67">
              <a:extLst>
                <a:ext uri="{FF2B5EF4-FFF2-40B4-BE49-F238E27FC236}">
                  <a16:creationId xmlns:a16="http://schemas.microsoft.com/office/drawing/2014/main" id="{01738F76-82D6-4FA0-9698-3163A5BA39C6}"/>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69" name="Groep 68">
              <a:extLst>
                <a:ext uri="{FF2B5EF4-FFF2-40B4-BE49-F238E27FC236}">
                  <a16:creationId xmlns:a16="http://schemas.microsoft.com/office/drawing/2014/main" id="{F270236B-9D84-46D9-8280-FE13BEB476D6}"/>
                </a:ext>
              </a:extLst>
            </p:cNvPr>
            <p:cNvGrpSpPr/>
            <p:nvPr userDrawn="1"/>
          </p:nvGrpSpPr>
          <p:grpSpPr>
            <a:xfrm>
              <a:off x="12757282" y="4967075"/>
              <a:ext cx="1499406" cy="580946"/>
              <a:chOff x="12757283" y="3120781"/>
              <a:chExt cx="1499406" cy="580946"/>
            </a:xfrm>
          </p:grpSpPr>
          <p:sp>
            <p:nvSpPr>
              <p:cNvPr id="73" name="Rechthoek 72">
                <a:extLst>
                  <a:ext uri="{FF2B5EF4-FFF2-40B4-BE49-F238E27FC236}">
                    <a16:creationId xmlns:a16="http://schemas.microsoft.com/office/drawing/2014/main" id="{F281A87E-D248-40DC-AD90-1DF2EB2AFF97}"/>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74" name="Rechthoek 73">
                <a:extLst>
                  <a:ext uri="{FF2B5EF4-FFF2-40B4-BE49-F238E27FC236}">
                    <a16:creationId xmlns:a16="http://schemas.microsoft.com/office/drawing/2014/main" id="{1D7826FD-2D45-45A0-B459-357DAAF50B79}"/>
                  </a:ext>
                </a:extLst>
              </p:cNvPr>
              <p:cNvSpPr/>
              <p:nvPr userDrawn="1"/>
            </p:nvSpPr>
            <p:spPr>
              <a:xfrm>
                <a:off x="12761843" y="314642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700" b="1" noProof="0">
                  <a:solidFill>
                    <a:schemeClr val="tx1"/>
                  </a:solidFill>
                </a:endParaRPr>
              </a:p>
            </p:txBody>
          </p:sp>
          <p:sp>
            <p:nvSpPr>
              <p:cNvPr id="75" name="Tekstvak 74">
                <a:extLst>
                  <a:ext uri="{FF2B5EF4-FFF2-40B4-BE49-F238E27FC236}">
                    <a16:creationId xmlns:a16="http://schemas.microsoft.com/office/drawing/2014/main" id="{C6C1CEF3-EB75-46EE-9A2A-501EE846A3B4}"/>
                  </a:ext>
                </a:extLst>
              </p:cNvPr>
              <p:cNvSpPr txBox="1"/>
              <p:nvPr userDrawn="1"/>
            </p:nvSpPr>
            <p:spPr>
              <a:xfrm>
                <a:off x="12997648" y="317347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Bring to Front</a:t>
                </a:r>
              </a:p>
            </p:txBody>
          </p:sp>
          <p:sp>
            <p:nvSpPr>
              <p:cNvPr id="76" name="Tekstvak 75">
                <a:extLst>
                  <a:ext uri="{FF2B5EF4-FFF2-40B4-BE49-F238E27FC236}">
                    <a16:creationId xmlns:a16="http://schemas.microsoft.com/office/drawing/2014/main" id="{13266105-05B3-4350-9A3E-80A1808869A3}"/>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dirty="0">
                    <a:solidFill>
                      <a:schemeClr val="tx1"/>
                    </a:solidFill>
                    <a:latin typeface="Arial" panose="020B0604020202020204" pitchFamily="34" charset="0"/>
                  </a:rPr>
                  <a:t>Send to Back</a:t>
                </a:r>
              </a:p>
            </p:txBody>
          </p:sp>
          <p:pic>
            <p:nvPicPr>
              <p:cNvPr id="77" name="Picture 3">
                <a:extLst>
                  <a:ext uri="{FF2B5EF4-FFF2-40B4-BE49-F238E27FC236}">
                    <a16:creationId xmlns:a16="http://schemas.microsoft.com/office/drawing/2014/main" id="{6CA297B1-4E52-4277-BFA8-8CC06C3BF4AB}"/>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24386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Gelijkbenige driehoek 77">
                <a:extLst>
                  <a:ext uri="{FF2B5EF4-FFF2-40B4-BE49-F238E27FC236}">
                    <a16:creationId xmlns:a16="http://schemas.microsoft.com/office/drawing/2014/main" id="{44932BA7-C72C-43E3-9B17-546A83674776}"/>
                  </a:ext>
                </a:extLst>
              </p:cNvPr>
              <p:cNvSpPr/>
              <p:nvPr userDrawn="1"/>
            </p:nvSpPr>
            <p:spPr>
              <a:xfrm rot="5400000">
                <a:off x="14094210" y="32441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79" name="Groep 78">
                <a:extLst>
                  <a:ext uri="{FF2B5EF4-FFF2-40B4-BE49-F238E27FC236}">
                    <a16:creationId xmlns:a16="http://schemas.microsoft.com/office/drawing/2014/main" id="{CE76BEC3-94A8-424B-880C-90B490615237}"/>
                  </a:ext>
                </a:extLst>
              </p:cNvPr>
              <p:cNvGrpSpPr/>
              <p:nvPr userDrawn="1"/>
            </p:nvGrpSpPr>
            <p:grpSpPr>
              <a:xfrm>
                <a:off x="12822311" y="3178534"/>
                <a:ext cx="182309" cy="163794"/>
                <a:chOff x="12832541" y="3162395"/>
                <a:chExt cx="219532" cy="197236"/>
              </a:xfrm>
            </p:grpSpPr>
            <p:sp>
              <p:nvSpPr>
                <p:cNvPr id="84" name="Rechthoek 83">
                  <a:extLst>
                    <a:ext uri="{FF2B5EF4-FFF2-40B4-BE49-F238E27FC236}">
                      <a16:creationId xmlns:a16="http://schemas.microsoft.com/office/drawing/2014/main" id="{B6B33279-769C-4A58-8BF9-FC9F47184ED4}"/>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5" name="Rechthoek 84">
                  <a:extLst>
                    <a:ext uri="{FF2B5EF4-FFF2-40B4-BE49-F238E27FC236}">
                      <a16:creationId xmlns:a16="http://schemas.microsoft.com/office/drawing/2014/main" id="{FE7BBA67-1C6C-4FC8-B51A-817EB082490A}"/>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6" name="Rechthoek 85">
                  <a:extLst>
                    <a:ext uri="{FF2B5EF4-FFF2-40B4-BE49-F238E27FC236}">
                      <a16:creationId xmlns:a16="http://schemas.microsoft.com/office/drawing/2014/main" id="{787C9042-5693-4EDA-8CA0-E6602F27839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80" name="Groep 79">
                <a:extLst>
                  <a:ext uri="{FF2B5EF4-FFF2-40B4-BE49-F238E27FC236}">
                    <a16:creationId xmlns:a16="http://schemas.microsoft.com/office/drawing/2014/main" id="{B4AC4E55-355C-4332-B5D5-AB29177B7680}"/>
                  </a:ext>
                </a:extLst>
              </p:cNvPr>
              <p:cNvGrpSpPr/>
              <p:nvPr userDrawn="1"/>
            </p:nvGrpSpPr>
            <p:grpSpPr>
              <a:xfrm>
                <a:off x="12822311" y="3480352"/>
                <a:ext cx="182309" cy="163794"/>
                <a:chOff x="12832541" y="3162395"/>
                <a:chExt cx="219532" cy="197236"/>
              </a:xfrm>
            </p:grpSpPr>
            <p:sp>
              <p:nvSpPr>
                <p:cNvPr id="81" name="Rechthoek 80">
                  <a:extLst>
                    <a:ext uri="{FF2B5EF4-FFF2-40B4-BE49-F238E27FC236}">
                      <a16:creationId xmlns:a16="http://schemas.microsoft.com/office/drawing/2014/main" id="{525FEEB2-A267-4C46-8FD8-D17EC069A42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2" name="Rechthoek 81">
                  <a:extLst>
                    <a:ext uri="{FF2B5EF4-FFF2-40B4-BE49-F238E27FC236}">
                      <a16:creationId xmlns:a16="http://schemas.microsoft.com/office/drawing/2014/main" id="{18829EEE-77AE-4E06-B27F-92CE391B3AC1}"/>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3" name="Rechthoek 82">
                  <a:extLst>
                    <a:ext uri="{FF2B5EF4-FFF2-40B4-BE49-F238E27FC236}">
                      <a16:creationId xmlns:a16="http://schemas.microsoft.com/office/drawing/2014/main" id="{BE5810B9-0716-46BA-988E-C5685B51DB0D}"/>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sp>
          <p:nvSpPr>
            <p:cNvPr id="70" name="Ovaal 69">
              <a:extLst>
                <a:ext uri="{FF2B5EF4-FFF2-40B4-BE49-F238E27FC236}">
                  <a16:creationId xmlns:a16="http://schemas.microsoft.com/office/drawing/2014/main" id="{7AFFA373-9126-43A8-A2EA-3FF212C6CA96}"/>
                </a:ext>
              </a:extLst>
            </p:cNvPr>
            <p:cNvSpPr/>
            <p:nvPr userDrawn="1"/>
          </p:nvSpPr>
          <p:spPr>
            <a:xfrm>
              <a:off x="12391601" y="40276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4</a:t>
              </a:r>
            </a:p>
          </p:txBody>
        </p:sp>
        <p:sp>
          <p:nvSpPr>
            <p:cNvPr id="71" name="Rechthoek 70">
              <a:extLst>
                <a:ext uri="{FF2B5EF4-FFF2-40B4-BE49-F238E27FC236}">
                  <a16:creationId xmlns:a16="http://schemas.microsoft.com/office/drawing/2014/main" id="{C94AD153-3045-47D6-955C-F6869E081F18}"/>
                </a:ext>
              </a:extLst>
            </p:cNvPr>
            <p:cNvSpPr/>
            <p:nvPr userDrawn="1"/>
          </p:nvSpPr>
          <p:spPr>
            <a:xfrm>
              <a:off x="12757283" y="4093714"/>
              <a:ext cx="2817996" cy="62865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Is the insertion window behind the orange line? If so, right-click and select  </a:t>
              </a:r>
              <a:br/>
              <a:r>
                <a:rPr kumimoji="0" lang="en-GB" sz="1100" b="0" i="0" u="none" strike="noStrike" kern="0" cap="none" spc="0" normalizeH="0" baseline="0" noProof="0" dirty="0">
                  <a:ln>
                    <a:noFill/>
                  </a:ln>
                  <a:solidFill>
                    <a:srgbClr val="000000"/>
                  </a:solidFill>
                  <a:effectLst/>
                  <a:uLnTx/>
                  <a:uFillTx/>
                  <a:latin typeface="+mn-lt"/>
                </a:rPr>
                <a:t>'Bring to Front' to bring it </a:t>
              </a:r>
              <a:br/>
              <a:r>
                <a:rPr kumimoji="0" lang="en-GB" sz="1100" b="0" i="0" u="none" strike="noStrike" kern="0" cap="none" spc="0" normalizeH="0" baseline="0" noProof="0" dirty="0">
                  <a:ln>
                    <a:noFill/>
                  </a:ln>
                  <a:solidFill>
                    <a:srgbClr val="000000"/>
                  </a:solidFill>
                  <a:effectLst/>
                  <a:uLnTx/>
                  <a:uFillTx/>
                  <a:latin typeface="+mn-lt"/>
                </a:rPr>
                <a:t>forwards. After insertion, click on </a:t>
              </a:r>
              <a:br/>
              <a:r>
                <a:rPr kumimoji="0" lang="en-GB" sz="1100" b="0" i="0" u="none" strike="noStrike" kern="0" cap="none" spc="0" normalizeH="0" baseline="0" noProof="0" dirty="0">
                  <a:ln>
                    <a:noFill/>
                  </a:ln>
                  <a:solidFill>
                    <a:srgbClr val="000000"/>
                  </a:solidFill>
                  <a:effectLst/>
                  <a:uLnTx/>
                  <a:uFillTx/>
                  <a:latin typeface="+mn-lt"/>
                </a:rPr>
                <a:t>'Send to Back'.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72" name="Rechte verbindingslijn 71">
              <a:extLst>
                <a:ext uri="{FF2B5EF4-FFF2-40B4-BE49-F238E27FC236}">
                  <a16:creationId xmlns:a16="http://schemas.microsoft.com/office/drawing/2014/main" id="{EC1A5CAE-9F30-439F-9FCE-0201BA2080C6}"/>
                </a:ext>
              </a:extLst>
            </p:cNvPr>
            <p:cNvCxnSpPr>
              <a:cxnSpLocks/>
            </p:cNvCxnSpPr>
            <p:nvPr userDrawn="1"/>
          </p:nvCxnSpPr>
          <p:spPr>
            <a:xfrm>
              <a:off x="12397261" y="3909489"/>
              <a:ext cx="3178017" cy="0"/>
            </a:xfrm>
            <a:prstGeom prst="line">
              <a:avLst/>
            </a:prstGeom>
            <a:noFill/>
            <a:ln w="3175" cap="flat" cmpd="sng" algn="ctr">
              <a:solidFill>
                <a:schemeClr val="accent1"/>
              </a:solidFill>
              <a:prstDash val="solid"/>
            </a:ln>
            <a:effectLst/>
          </p:spPr>
        </p:cxnSp>
      </p:grpSp>
      <p:sp>
        <p:nvSpPr>
          <p:cNvPr id="127" name="Tijdelijke aanduiding voor tekst 126">
            <a:extLst>
              <a:ext uri="{FF2B5EF4-FFF2-40B4-BE49-F238E27FC236}">
                <a16:creationId xmlns:a16="http://schemas.microsoft.com/office/drawing/2014/main" id="{6C3BBCF6-5BDB-47A2-8C5B-A3011553378E}"/>
              </a:ext>
            </a:extLst>
          </p:cNvPr>
          <p:cNvSpPr>
            <a:spLocks noGrp="1"/>
          </p:cNvSpPr>
          <p:nvPr>
            <p:ph type="body" sz="quarter" idx="65"/>
          </p:nvPr>
        </p:nvSpPr>
        <p:spPr>
          <a:xfrm>
            <a:off x="265647" y="0"/>
            <a:ext cx="1919032" cy="6858000"/>
          </a:xfrm>
          <a:custGeom>
            <a:avLst/>
            <a:gdLst>
              <a:gd name="connsiteX0" fmla="*/ 2209313 w 2219324"/>
              <a:gd name="connsiteY0" fmla="*/ 0 h 7931150"/>
              <a:gd name="connsiteX1" fmla="*/ 2219324 w 2219324"/>
              <a:gd name="connsiteY1" fmla="*/ 9968 h 7931150"/>
              <a:gd name="connsiteX2" fmla="*/ 2219324 w 2219324"/>
              <a:gd name="connsiteY2" fmla="*/ 2491982 h 7931150"/>
              <a:gd name="connsiteX3" fmla="*/ 1528497 w 2219324"/>
              <a:gd name="connsiteY3" fmla="*/ 3179770 h 7931150"/>
              <a:gd name="connsiteX4" fmla="*/ 690827 w 2219324"/>
              <a:gd name="connsiteY4" fmla="*/ 3179770 h 7931150"/>
              <a:gd name="connsiteX5" fmla="*/ 20024 w 2219324"/>
              <a:gd name="connsiteY5" fmla="*/ 3847621 h 7931150"/>
              <a:gd name="connsiteX6" fmla="*/ 20024 w 2219324"/>
              <a:gd name="connsiteY6" fmla="*/ 7921182 h 7931150"/>
              <a:gd name="connsiteX7" fmla="*/ 10012 w 2219324"/>
              <a:gd name="connsiteY7" fmla="*/ 7931150 h 7931150"/>
              <a:gd name="connsiteX8" fmla="*/ 0 w 2219324"/>
              <a:gd name="connsiteY8" fmla="*/ 7921182 h 7931150"/>
              <a:gd name="connsiteX9" fmla="*/ 0 w 2219324"/>
              <a:gd name="connsiteY9" fmla="*/ 3847621 h 7931150"/>
              <a:gd name="connsiteX10" fmla="*/ 690827 w 2219324"/>
              <a:gd name="connsiteY10" fmla="*/ 3159834 h 7931150"/>
              <a:gd name="connsiteX11" fmla="*/ 1528497 w 2219324"/>
              <a:gd name="connsiteY11" fmla="*/ 3159834 h 7931150"/>
              <a:gd name="connsiteX12" fmla="*/ 2199301 w 2219324"/>
              <a:gd name="connsiteY12" fmla="*/ 2491982 h 7931150"/>
              <a:gd name="connsiteX13" fmla="*/ 2199301 w 2219324"/>
              <a:gd name="connsiteY13" fmla="*/ 9968 h 7931150"/>
              <a:gd name="connsiteX14" fmla="*/ 2209313 w 2219324"/>
              <a:gd name="connsiteY14" fmla="*/ 0 h 79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9324" h="7931150">
                <a:moveTo>
                  <a:pt x="2209313" y="0"/>
                </a:moveTo>
                <a:cubicBezTo>
                  <a:pt x="2215987" y="0"/>
                  <a:pt x="2219324" y="3322"/>
                  <a:pt x="2219324" y="9968"/>
                </a:cubicBezTo>
                <a:cubicBezTo>
                  <a:pt x="2219324" y="2491982"/>
                  <a:pt x="2219324" y="2491982"/>
                  <a:pt x="2219324" y="2491982"/>
                </a:cubicBezTo>
                <a:cubicBezTo>
                  <a:pt x="2219324" y="2870764"/>
                  <a:pt x="1908953" y="3179770"/>
                  <a:pt x="1528497" y="3179770"/>
                </a:cubicBezTo>
                <a:cubicBezTo>
                  <a:pt x="690827" y="3179770"/>
                  <a:pt x="690827" y="3179770"/>
                  <a:pt x="690827" y="3179770"/>
                </a:cubicBezTo>
                <a:cubicBezTo>
                  <a:pt x="320383" y="3179770"/>
                  <a:pt x="20024" y="3478808"/>
                  <a:pt x="20024" y="3847621"/>
                </a:cubicBezTo>
                <a:cubicBezTo>
                  <a:pt x="20024" y="7921182"/>
                  <a:pt x="20024" y="7921182"/>
                  <a:pt x="20024" y="7921182"/>
                </a:cubicBezTo>
                <a:cubicBezTo>
                  <a:pt x="20024" y="7924504"/>
                  <a:pt x="16686" y="7931150"/>
                  <a:pt x="10012" y="7931150"/>
                </a:cubicBezTo>
                <a:cubicBezTo>
                  <a:pt x="3337" y="7931150"/>
                  <a:pt x="0" y="7924504"/>
                  <a:pt x="0" y="7921182"/>
                </a:cubicBezTo>
                <a:cubicBezTo>
                  <a:pt x="0" y="3847621"/>
                  <a:pt x="0" y="3847621"/>
                  <a:pt x="0" y="3847621"/>
                </a:cubicBezTo>
                <a:cubicBezTo>
                  <a:pt x="0" y="3468840"/>
                  <a:pt x="310371" y="3159834"/>
                  <a:pt x="690827" y="3159834"/>
                </a:cubicBezTo>
                <a:cubicBezTo>
                  <a:pt x="1528497" y="3159834"/>
                  <a:pt x="1528497" y="3159834"/>
                  <a:pt x="1528497" y="3159834"/>
                </a:cubicBezTo>
                <a:cubicBezTo>
                  <a:pt x="1898941" y="3159834"/>
                  <a:pt x="2199301" y="2860796"/>
                  <a:pt x="2199301" y="2491982"/>
                </a:cubicBezTo>
                <a:cubicBezTo>
                  <a:pt x="2199301" y="9968"/>
                  <a:pt x="2199301" y="9968"/>
                  <a:pt x="2199301" y="9968"/>
                </a:cubicBezTo>
                <a:cubicBezTo>
                  <a:pt x="2199301" y="3322"/>
                  <a:pt x="2202638" y="0"/>
                  <a:pt x="2209313" y="0"/>
                </a:cubicBezTo>
                <a:close/>
              </a:path>
            </a:pathLst>
          </a:custGeom>
          <a:solidFill>
            <a:schemeClr val="accent1"/>
          </a:solidFill>
        </p:spPr>
        <p:txBody>
          <a:bodyPr wrap="square">
            <a:noAutofit/>
          </a:bodyPr>
          <a:lstStyle>
            <a:lvl1pPr marL="0" indent="0">
              <a:buNone/>
              <a:defRPr sz="100">
                <a:solidFill>
                  <a:schemeClr val="tx1">
                    <a:alpha val="0"/>
                  </a:schemeClr>
                </a:solidFill>
              </a:defRPr>
            </a:lvl1pPr>
          </a:lstStyle>
          <a:p>
            <a:pPr lvl="0"/>
            <a:r>
              <a:rPr lang="nl-NL" dirty="0"/>
              <a:t>Tekst</a:t>
            </a:r>
          </a:p>
        </p:txBody>
      </p:sp>
      <p:sp>
        <p:nvSpPr>
          <p:cNvPr id="130" name="Tijdelijke aanduiding voor dianummer 5">
            <a:extLst>
              <a:ext uri="{FF2B5EF4-FFF2-40B4-BE49-F238E27FC236}">
                <a16:creationId xmlns:a16="http://schemas.microsoft.com/office/drawing/2014/main" id="{B420AA81-754B-45EB-8942-AF665B88BD94}"/>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164968468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MET GRAFIEK (50%/ 50%)">
    <p:spTree>
      <p:nvGrpSpPr>
        <p:cNvPr id="1" name=""/>
        <p:cNvGrpSpPr/>
        <p:nvPr/>
      </p:nvGrpSpPr>
      <p:grpSpPr>
        <a:xfrm>
          <a:off x="0" y="0"/>
          <a:ext cx="0" cy="0"/>
          <a:chOff x="0" y="0"/>
          <a:chExt cx="0" cy="0"/>
        </a:xfrm>
      </p:grpSpPr>
      <p:grpSp>
        <p:nvGrpSpPr>
          <p:cNvPr id="72" name="GRID" hidden="1">
            <a:extLst>
              <a:ext uri="{FF2B5EF4-FFF2-40B4-BE49-F238E27FC236}">
                <a16:creationId xmlns:a16="http://schemas.microsoft.com/office/drawing/2014/main" id="{D8098A61-1797-4AB0-A023-CD4B7C6E863E}"/>
              </a:ext>
            </a:extLst>
          </p:cNvPr>
          <p:cNvGrpSpPr/>
          <p:nvPr userDrawn="1"/>
        </p:nvGrpSpPr>
        <p:grpSpPr>
          <a:xfrm>
            <a:off x="0" y="0"/>
            <a:ext cx="12192000" cy="6858000"/>
            <a:chOff x="0" y="0"/>
            <a:chExt cx="12192000" cy="6858000"/>
          </a:xfrm>
        </p:grpSpPr>
        <p:sp>
          <p:nvSpPr>
            <p:cNvPr id="73" name="Rechthoek 72">
              <a:extLst>
                <a:ext uri="{FF2B5EF4-FFF2-40B4-BE49-F238E27FC236}">
                  <a16:creationId xmlns:a16="http://schemas.microsoft.com/office/drawing/2014/main" id="{4398C623-ABDD-483E-9286-CAFBD5DABFDA}"/>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4" name="Rechthoek 73">
              <a:extLst>
                <a:ext uri="{FF2B5EF4-FFF2-40B4-BE49-F238E27FC236}">
                  <a16:creationId xmlns:a16="http://schemas.microsoft.com/office/drawing/2014/main" id="{B8001D40-9B45-4E7F-8DBE-87EA71A36B48}"/>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5" name="Rechthoek 74">
              <a:extLst>
                <a:ext uri="{FF2B5EF4-FFF2-40B4-BE49-F238E27FC236}">
                  <a16:creationId xmlns:a16="http://schemas.microsoft.com/office/drawing/2014/main" id="{BE80029F-0D70-40DB-843E-34A3A952CF57}"/>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6" name="Rechthoek 75">
              <a:extLst>
                <a:ext uri="{FF2B5EF4-FFF2-40B4-BE49-F238E27FC236}">
                  <a16:creationId xmlns:a16="http://schemas.microsoft.com/office/drawing/2014/main" id="{0346A7F8-30E3-4F08-A234-B6D2FD8C8252}"/>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7" name="Rechthoek 76">
              <a:extLst>
                <a:ext uri="{FF2B5EF4-FFF2-40B4-BE49-F238E27FC236}">
                  <a16:creationId xmlns:a16="http://schemas.microsoft.com/office/drawing/2014/main" id="{B68540D6-690A-4197-A9DB-58EB90C01F2D}"/>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8" name="Rechthoek 77">
              <a:extLst>
                <a:ext uri="{FF2B5EF4-FFF2-40B4-BE49-F238E27FC236}">
                  <a16:creationId xmlns:a16="http://schemas.microsoft.com/office/drawing/2014/main" id="{7D97E9F9-A31B-46E8-88FC-FE7984C7F748}"/>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9" name="Rechthoek 78">
              <a:extLst>
                <a:ext uri="{FF2B5EF4-FFF2-40B4-BE49-F238E27FC236}">
                  <a16:creationId xmlns:a16="http://schemas.microsoft.com/office/drawing/2014/main" id="{5AD708E2-A7E2-4D52-A0F7-9CB23122CA63}"/>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0" name="Rechthoek 79">
              <a:extLst>
                <a:ext uri="{FF2B5EF4-FFF2-40B4-BE49-F238E27FC236}">
                  <a16:creationId xmlns:a16="http://schemas.microsoft.com/office/drawing/2014/main" id="{071E772C-68F0-46A2-A7A8-F9A1ED98AC53}"/>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1" name="Rechthoek 80">
              <a:extLst>
                <a:ext uri="{FF2B5EF4-FFF2-40B4-BE49-F238E27FC236}">
                  <a16:creationId xmlns:a16="http://schemas.microsoft.com/office/drawing/2014/main" id="{A5D98152-DA71-4196-8DC7-35B274E6821C}"/>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2" name="Rechthoek 81">
              <a:extLst>
                <a:ext uri="{FF2B5EF4-FFF2-40B4-BE49-F238E27FC236}">
                  <a16:creationId xmlns:a16="http://schemas.microsoft.com/office/drawing/2014/main" id="{246655AC-E1BC-477D-B554-C586E3DCACF8}"/>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3" name="Rechthoek 82">
              <a:extLst>
                <a:ext uri="{FF2B5EF4-FFF2-40B4-BE49-F238E27FC236}">
                  <a16:creationId xmlns:a16="http://schemas.microsoft.com/office/drawing/2014/main" id="{EA42BD67-1553-4AAB-81A1-AF7CA6030C13}"/>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4" name="Rechthoek 83">
              <a:extLst>
                <a:ext uri="{FF2B5EF4-FFF2-40B4-BE49-F238E27FC236}">
                  <a16:creationId xmlns:a16="http://schemas.microsoft.com/office/drawing/2014/main" id="{9C912707-9497-401A-BF0A-0E2FC2B1C018}"/>
                </a:ext>
              </a:extLst>
            </p:cNvPr>
            <p:cNvSpPr/>
            <p:nvPr userDrawn="1"/>
          </p:nvSpPr>
          <p:spPr>
            <a:xfrm>
              <a:off x="5964600"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7014546"/>
            <a:ext cx="3140325" cy="216909"/>
          </a:xfrm>
        </p:spPr>
        <p:txBody>
          <a:bodyPr/>
          <a:lstStyle/>
          <a:p>
            <a:fld id="{81B33066-8D2A-4A75-BFF1-CF44C8C09CE9}"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7014546"/>
            <a:ext cx="6718797" cy="216909"/>
          </a:xfrm>
        </p:spPr>
        <p:txBody>
          <a:bodyPr/>
          <a:lstStyle/>
          <a:p>
            <a:r>
              <a:rPr lang="nl-NL"/>
              <a:t>&lt;Plaats hier je voettekst&gt;</a:t>
            </a:r>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521864" y="272177"/>
            <a:ext cx="11407336" cy="600744"/>
          </a:xfrm>
        </p:spPr>
        <p:txBody>
          <a:bodyPr/>
          <a:lstStyle>
            <a:lvl1pPr>
              <a:defRPr/>
            </a:lvl1pPr>
          </a:lstStyle>
          <a:p>
            <a:r>
              <a:rPr lang="nl-NL" noProof="0" dirty="0"/>
              <a:t>Plaats hier je titel</a:t>
            </a:r>
            <a:endParaRPr lang="nl-NL" dirty="0"/>
          </a:p>
        </p:txBody>
      </p:sp>
      <p:sp>
        <p:nvSpPr>
          <p:cNvPr id="3" name="tekst">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521864" y="1401494"/>
            <a:ext cx="5426486" cy="445137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530247" y="-885712"/>
            <a:ext cx="3131537"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TEXT WITH CHART (50%/50%)</a:t>
            </a:r>
          </a:p>
        </p:txBody>
      </p:sp>
      <p:sp>
        <p:nvSpPr>
          <p:cNvPr id="91" name="grafiek">
            <a:extLst>
              <a:ext uri="{FF2B5EF4-FFF2-40B4-BE49-F238E27FC236}">
                <a16:creationId xmlns:a16="http://schemas.microsoft.com/office/drawing/2014/main" id="{BDED734F-E8EE-4A40-A3B0-CCDA1D102C45}"/>
              </a:ext>
            </a:extLst>
          </p:cNvPr>
          <p:cNvSpPr>
            <a:spLocks noGrp="1"/>
          </p:cNvSpPr>
          <p:nvPr>
            <p:ph type="chart" sz="quarter" idx="14" hasCustomPrompt="1"/>
          </p:nvPr>
        </p:nvSpPr>
        <p:spPr>
          <a:xfrm>
            <a:off x="6227400" y="1401494"/>
            <a:ext cx="5437991" cy="4422432"/>
          </a:xfrm>
          <a:solidFill>
            <a:schemeClr val="bg1">
              <a:lumMod val="95000"/>
            </a:schemeClr>
          </a:solidFill>
        </p:spPr>
        <p:txBody>
          <a:bodyPr tIns="1620000"/>
          <a:lstStyle>
            <a:lvl1pPr marL="0" indent="0" algn="ctr">
              <a:spcBef>
                <a:spcPts val="0"/>
              </a:spcBef>
              <a:spcAft>
                <a:spcPts val="0"/>
              </a:spcAft>
              <a:buNone/>
              <a:defRPr sz="1050" b="1" baseline="0"/>
            </a:lvl1pPr>
          </a:lstStyle>
          <a:p>
            <a:r>
              <a:rPr lang="nl-NL" dirty="0"/>
              <a:t>Klik op onderstaand pictogram</a:t>
            </a:r>
            <a:br>
              <a:rPr lang="nl-NL" dirty="0"/>
            </a:br>
            <a:r>
              <a:rPr lang="nl-NL" dirty="0"/>
              <a:t>om een grafiek in te voegen</a:t>
            </a:r>
          </a:p>
        </p:txBody>
      </p:sp>
      <p:grpSp>
        <p:nvGrpSpPr>
          <p:cNvPr id="93" name="Instructie">
            <a:extLst>
              <a:ext uri="{FF2B5EF4-FFF2-40B4-BE49-F238E27FC236}">
                <a16:creationId xmlns:a16="http://schemas.microsoft.com/office/drawing/2014/main" id="{C9E001F6-3FBC-45DC-8207-6548440F7712}"/>
              </a:ext>
            </a:extLst>
          </p:cNvPr>
          <p:cNvGrpSpPr/>
          <p:nvPr userDrawn="1"/>
        </p:nvGrpSpPr>
        <p:grpSpPr>
          <a:xfrm>
            <a:off x="12389714" y="3046306"/>
            <a:ext cx="3183677" cy="2546619"/>
            <a:chOff x="12389714" y="4327164"/>
            <a:chExt cx="3183677" cy="2546619"/>
          </a:xfrm>
        </p:grpSpPr>
        <p:grpSp>
          <p:nvGrpSpPr>
            <p:cNvPr id="94" name="Meer informatie">
              <a:extLst>
                <a:ext uri="{FF2B5EF4-FFF2-40B4-BE49-F238E27FC236}">
                  <a16:creationId xmlns:a16="http://schemas.microsoft.com/office/drawing/2014/main" id="{7A1C1B78-6E2D-43F3-86BB-D14987A8AA27}"/>
                </a:ext>
              </a:extLst>
            </p:cNvPr>
            <p:cNvGrpSpPr/>
            <p:nvPr userDrawn="1"/>
          </p:nvGrpSpPr>
          <p:grpSpPr>
            <a:xfrm>
              <a:off x="12394875" y="6090510"/>
              <a:ext cx="3178515" cy="783273"/>
              <a:chOff x="-3741486" y="3359148"/>
              <a:chExt cx="3178515" cy="783273"/>
            </a:xfrm>
          </p:grpSpPr>
          <p:sp>
            <p:nvSpPr>
              <p:cNvPr id="132" name="Freeform 101">
                <a:extLst>
                  <a:ext uri="{FF2B5EF4-FFF2-40B4-BE49-F238E27FC236}">
                    <a16:creationId xmlns:a16="http://schemas.microsoft.com/office/drawing/2014/main" id="{16A53905-2267-4835-AA50-6145FC3B3FC9}"/>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33" name="Rechthoek 132">
                <a:extLst>
                  <a:ext uri="{FF2B5EF4-FFF2-40B4-BE49-F238E27FC236}">
                    <a16:creationId xmlns:a16="http://schemas.microsoft.com/office/drawing/2014/main" id="{BBC55B4F-53EC-4FA0-9FA4-A2BA84E90F8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34" name="Rechte verbindingslijn 133">
                <a:extLst>
                  <a:ext uri="{FF2B5EF4-FFF2-40B4-BE49-F238E27FC236}">
                    <a16:creationId xmlns:a16="http://schemas.microsoft.com/office/drawing/2014/main" id="{501C72D5-9204-4357-8F61-286786591090}"/>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95" name="Rechte verbindingslijn 94">
              <a:extLst>
                <a:ext uri="{FF2B5EF4-FFF2-40B4-BE49-F238E27FC236}">
                  <a16:creationId xmlns:a16="http://schemas.microsoft.com/office/drawing/2014/main" id="{E73A71B5-D298-408B-B81A-669EDBCB715C}"/>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96" name="Rechthoek 95">
              <a:extLst>
                <a:ext uri="{FF2B5EF4-FFF2-40B4-BE49-F238E27FC236}">
                  <a16:creationId xmlns:a16="http://schemas.microsoft.com/office/drawing/2014/main" id="{4F090187-74DB-4F08-B9D2-5A2495208D4F}"/>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Editing Chart Data</a:t>
              </a:r>
            </a:p>
          </p:txBody>
        </p:sp>
        <p:sp>
          <p:nvSpPr>
            <p:cNvPr id="97" name="Ovaal 96">
              <a:extLst>
                <a:ext uri="{FF2B5EF4-FFF2-40B4-BE49-F238E27FC236}">
                  <a16:creationId xmlns:a16="http://schemas.microsoft.com/office/drawing/2014/main" id="{56242B33-BB1A-4AC4-A7AF-6695B08F87DE}"/>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98" name="Rechte verbindingslijn 97">
              <a:extLst>
                <a:ext uri="{FF2B5EF4-FFF2-40B4-BE49-F238E27FC236}">
                  <a16:creationId xmlns:a16="http://schemas.microsoft.com/office/drawing/2014/main" id="{7E3C0BF9-E98E-44A9-8118-80E0DAB7D10E}"/>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99" name="Rechthoek 98">
              <a:extLst>
                <a:ext uri="{FF2B5EF4-FFF2-40B4-BE49-F238E27FC236}">
                  <a16:creationId xmlns:a16="http://schemas.microsoft.com/office/drawing/2014/main" id="{7CFB252F-FA08-4A37-88FC-077A1F4CE170}"/>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GB" sz="1100" kern="0" noProof="0" dirty="0">
                  <a:solidFill>
                    <a:schemeClr val="tx1"/>
                  </a:solidFill>
                  <a:latin typeface="+mn-lt"/>
                </a:rPr>
                <a:t>Select the chart, right-click and select </a:t>
              </a:r>
              <a:r>
                <a:rPr lang="en-GB" sz="1100" b="1" kern="0" noProof="0" dirty="0">
                  <a:solidFill>
                    <a:schemeClr val="tx1"/>
                  </a:solidFill>
                  <a:latin typeface="+mn-lt"/>
                </a:rPr>
                <a:t>'Edit Data'</a:t>
              </a:r>
              <a:r>
                <a:t>.</a:t>
              </a:r>
            </a:p>
          </p:txBody>
        </p:sp>
        <p:grpSp>
          <p:nvGrpSpPr>
            <p:cNvPr id="100" name="Groep 99">
              <a:extLst>
                <a:ext uri="{FF2B5EF4-FFF2-40B4-BE49-F238E27FC236}">
                  <a16:creationId xmlns:a16="http://schemas.microsoft.com/office/drawing/2014/main" id="{5149F826-5473-4D84-B11A-B8FCED0BC60B}"/>
                </a:ext>
              </a:extLst>
            </p:cNvPr>
            <p:cNvGrpSpPr/>
            <p:nvPr userDrawn="1"/>
          </p:nvGrpSpPr>
          <p:grpSpPr>
            <a:xfrm>
              <a:off x="12755394" y="5222855"/>
              <a:ext cx="1714530" cy="639425"/>
              <a:chOff x="12757283" y="4365594"/>
              <a:chExt cx="1714530" cy="639425"/>
            </a:xfrm>
          </p:grpSpPr>
          <p:sp>
            <p:nvSpPr>
              <p:cNvPr id="101" name="Rechthoek 100">
                <a:extLst>
                  <a:ext uri="{FF2B5EF4-FFF2-40B4-BE49-F238E27FC236}">
                    <a16:creationId xmlns:a16="http://schemas.microsoft.com/office/drawing/2014/main" id="{4DBEFDC8-2B58-429A-A80F-BECE302BD12E}"/>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2" name="Rechthoek 101">
                <a:extLst>
                  <a:ext uri="{FF2B5EF4-FFF2-40B4-BE49-F238E27FC236}">
                    <a16:creationId xmlns:a16="http://schemas.microsoft.com/office/drawing/2014/main" id="{D9C13CA8-362E-419F-8E5B-5423F1B8C43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3" name="Tekstvak 102">
                <a:extLst>
                  <a:ext uri="{FF2B5EF4-FFF2-40B4-BE49-F238E27FC236}">
                    <a16:creationId xmlns:a16="http://schemas.microsoft.com/office/drawing/2014/main" id="{38A87954-6B96-4840-99EE-473A13BF08BB}"/>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dirty="0">
                    <a:solidFill>
                      <a:schemeClr val="tx1"/>
                    </a:solidFill>
                    <a:latin typeface="Arial" panose="020B0604020202020204" pitchFamily="34" charset="0"/>
                  </a:rPr>
                  <a:t>Edit type of chart</a:t>
                </a:r>
              </a:p>
            </p:txBody>
          </p:sp>
          <p:sp>
            <p:nvSpPr>
              <p:cNvPr id="104" name="Tekstvak 103">
                <a:extLst>
                  <a:ext uri="{FF2B5EF4-FFF2-40B4-BE49-F238E27FC236}">
                    <a16:creationId xmlns:a16="http://schemas.microsoft.com/office/drawing/2014/main" id="{64EAE2DA-E998-42D4-AF66-6DC0D991A793}"/>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dirty="0">
                    <a:solidFill>
                      <a:schemeClr val="tx1"/>
                    </a:solidFill>
                    <a:latin typeface="Arial" panose="020B0604020202020204" pitchFamily="34" charset="0"/>
                  </a:rPr>
                  <a:t>Edit data</a:t>
                </a:r>
              </a:p>
            </p:txBody>
          </p:sp>
          <p:pic>
            <p:nvPicPr>
              <p:cNvPr id="105" name="Picture 3">
                <a:extLst>
                  <a:ext uri="{FF2B5EF4-FFF2-40B4-BE49-F238E27FC236}">
                    <a16:creationId xmlns:a16="http://schemas.microsoft.com/office/drawing/2014/main" id="{2637CA94-7489-4D59-BA7C-0072F03D779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6" name="Groep 105">
                <a:extLst>
                  <a:ext uri="{FF2B5EF4-FFF2-40B4-BE49-F238E27FC236}">
                    <a16:creationId xmlns:a16="http://schemas.microsoft.com/office/drawing/2014/main" id="{E0F65D8A-932C-4FFE-8A7C-FCD741C254C1}"/>
                  </a:ext>
                </a:extLst>
              </p:cNvPr>
              <p:cNvGrpSpPr/>
              <p:nvPr userDrawn="1"/>
            </p:nvGrpSpPr>
            <p:grpSpPr>
              <a:xfrm>
                <a:off x="12831198" y="4432250"/>
                <a:ext cx="139861" cy="152244"/>
                <a:chOff x="12574450" y="6053892"/>
                <a:chExt cx="169232" cy="184215"/>
              </a:xfrm>
            </p:grpSpPr>
            <p:sp>
              <p:nvSpPr>
                <p:cNvPr id="129" name="Rechthoek 128">
                  <a:extLst>
                    <a:ext uri="{FF2B5EF4-FFF2-40B4-BE49-F238E27FC236}">
                      <a16:creationId xmlns:a16="http://schemas.microsoft.com/office/drawing/2014/main" id="{E4F2CAC6-C286-4619-9A46-94AF0F3B4813}"/>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0" name="Rechthoek 129">
                  <a:extLst>
                    <a:ext uri="{FF2B5EF4-FFF2-40B4-BE49-F238E27FC236}">
                      <a16:creationId xmlns:a16="http://schemas.microsoft.com/office/drawing/2014/main" id="{FF309A0B-5266-403E-A702-BE9F65D24750}"/>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1" name="Rechthoek 130">
                  <a:extLst>
                    <a:ext uri="{FF2B5EF4-FFF2-40B4-BE49-F238E27FC236}">
                      <a16:creationId xmlns:a16="http://schemas.microsoft.com/office/drawing/2014/main" id="{6473A50E-AE4B-43CE-8EC8-1620785C8D6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107" name="Groep 106">
                <a:extLst>
                  <a:ext uri="{FF2B5EF4-FFF2-40B4-BE49-F238E27FC236}">
                    <a16:creationId xmlns:a16="http://schemas.microsoft.com/office/drawing/2014/main" id="{A10A86B2-4771-4F86-94AC-EE55D2392979}"/>
                  </a:ext>
                </a:extLst>
              </p:cNvPr>
              <p:cNvGrpSpPr/>
              <p:nvPr userDrawn="1"/>
            </p:nvGrpSpPr>
            <p:grpSpPr>
              <a:xfrm>
                <a:off x="12831198" y="4748585"/>
                <a:ext cx="184916" cy="120210"/>
                <a:chOff x="8815516" y="1076284"/>
                <a:chExt cx="503174" cy="327105"/>
              </a:xfrm>
            </p:grpSpPr>
            <p:sp>
              <p:nvSpPr>
                <p:cNvPr id="108" name="Rechthoek 107">
                  <a:extLst>
                    <a:ext uri="{FF2B5EF4-FFF2-40B4-BE49-F238E27FC236}">
                      <a16:creationId xmlns:a16="http://schemas.microsoft.com/office/drawing/2014/main" id="{47F3F537-AC54-4DE4-9350-4910FCF53CEE}"/>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nvGrpSpPr>
                <p:cNvPr id="109" name="Groep 108">
                  <a:extLst>
                    <a:ext uri="{FF2B5EF4-FFF2-40B4-BE49-F238E27FC236}">
                      <a16:creationId xmlns:a16="http://schemas.microsoft.com/office/drawing/2014/main" id="{E845CEF2-5548-4E42-8AF4-6F14ED3A3499}"/>
                    </a:ext>
                  </a:extLst>
                </p:cNvPr>
                <p:cNvGrpSpPr/>
                <p:nvPr userDrawn="1"/>
              </p:nvGrpSpPr>
              <p:grpSpPr>
                <a:xfrm>
                  <a:off x="8815517" y="1076284"/>
                  <a:ext cx="503173" cy="327105"/>
                  <a:chOff x="1351248" y="-683635"/>
                  <a:chExt cx="503173" cy="327105"/>
                </a:xfrm>
              </p:grpSpPr>
              <p:grpSp>
                <p:nvGrpSpPr>
                  <p:cNvPr id="110" name="Groep 109">
                    <a:extLst>
                      <a:ext uri="{FF2B5EF4-FFF2-40B4-BE49-F238E27FC236}">
                        <a16:creationId xmlns:a16="http://schemas.microsoft.com/office/drawing/2014/main" id="{E9E726B1-A7C6-4F14-9CAC-F4CD04BDDDF0}"/>
                      </a:ext>
                    </a:extLst>
                  </p:cNvPr>
                  <p:cNvGrpSpPr/>
                  <p:nvPr userDrawn="1"/>
                </p:nvGrpSpPr>
                <p:grpSpPr>
                  <a:xfrm>
                    <a:off x="1351248" y="-683635"/>
                    <a:ext cx="375186" cy="293652"/>
                    <a:chOff x="1094874" y="-884923"/>
                    <a:chExt cx="884668" cy="692417"/>
                  </a:xfrm>
                </p:grpSpPr>
                <p:sp>
                  <p:nvSpPr>
                    <p:cNvPr id="115" name="Rechthoek 114">
                      <a:extLst>
                        <a:ext uri="{FF2B5EF4-FFF2-40B4-BE49-F238E27FC236}">
                          <a16:creationId xmlns:a16="http://schemas.microsoft.com/office/drawing/2014/main" id="{CB7A4333-9006-4DEC-8C05-AB8BA2C89A46}"/>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nvGrpSpPr>
                    <p:cNvPr id="116" name="Groep 115">
                      <a:extLst>
                        <a:ext uri="{FF2B5EF4-FFF2-40B4-BE49-F238E27FC236}">
                          <a16:creationId xmlns:a16="http://schemas.microsoft.com/office/drawing/2014/main" id="{BBDB74E0-95DA-4B1B-B0B5-526EB6020035}"/>
                        </a:ext>
                      </a:extLst>
                    </p:cNvPr>
                    <p:cNvGrpSpPr/>
                    <p:nvPr userDrawn="1"/>
                  </p:nvGrpSpPr>
                  <p:grpSpPr>
                    <a:xfrm>
                      <a:off x="1094874" y="-878306"/>
                      <a:ext cx="867364" cy="685800"/>
                      <a:chOff x="1094874" y="-878306"/>
                      <a:chExt cx="867364" cy="613611"/>
                    </a:xfrm>
                  </p:grpSpPr>
                  <p:cxnSp>
                    <p:nvCxnSpPr>
                      <p:cNvPr id="122" name="Rechte verbindingslijn 121">
                        <a:extLst>
                          <a:ext uri="{FF2B5EF4-FFF2-40B4-BE49-F238E27FC236}">
                            <a16:creationId xmlns:a16="http://schemas.microsoft.com/office/drawing/2014/main" id="{1F5CA13D-6259-465D-A375-8AADDDE629C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F761B7E8-C0D2-4D72-A278-8D0AB0AC27A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4" name="Groep 123">
                        <a:extLst>
                          <a:ext uri="{FF2B5EF4-FFF2-40B4-BE49-F238E27FC236}">
                            <a16:creationId xmlns:a16="http://schemas.microsoft.com/office/drawing/2014/main" id="{4E325CC0-D128-44F7-A915-260996265FAB}"/>
                          </a:ext>
                        </a:extLst>
                      </p:cNvPr>
                      <p:cNvGrpSpPr/>
                      <p:nvPr userDrawn="1"/>
                    </p:nvGrpSpPr>
                    <p:grpSpPr>
                      <a:xfrm>
                        <a:off x="1270535" y="-878306"/>
                        <a:ext cx="526983" cy="613611"/>
                        <a:chOff x="1270535" y="-745959"/>
                        <a:chExt cx="526983" cy="481264"/>
                      </a:xfrm>
                    </p:grpSpPr>
                    <p:cxnSp>
                      <p:nvCxnSpPr>
                        <p:cNvPr id="125" name="Rechte verbindingslijn 124">
                          <a:extLst>
                            <a:ext uri="{FF2B5EF4-FFF2-40B4-BE49-F238E27FC236}">
                              <a16:creationId xmlns:a16="http://schemas.microsoft.com/office/drawing/2014/main" id="{C7638D50-02D3-4B9D-A6A4-D1014B950C3B}"/>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FC25F6D1-67A7-4D32-8D54-D5234326E527}"/>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3D5DF2D7-D0A1-4107-A507-0C75344A26E9}"/>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521D8DF3-8251-4453-9315-AC24AD6A8ADD}"/>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7" name="Rechte verbindingslijn 116">
                      <a:extLst>
                        <a:ext uri="{FF2B5EF4-FFF2-40B4-BE49-F238E27FC236}">
                          <a16:creationId xmlns:a16="http://schemas.microsoft.com/office/drawing/2014/main" id="{28098B12-E9CD-4E38-8F60-278A86109DF3}"/>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8" name="Groep 117">
                      <a:extLst>
                        <a:ext uri="{FF2B5EF4-FFF2-40B4-BE49-F238E27FC236}">
                          <a16:creationId xmlns:a16="http://schemas.microsoft.com/office/drawing/2014/main" id="{162FE508-906F-49AE-A86E-44E52136004B}"/>
                        </a:ext>
                      </a:extLst>
                    </p:cNvPr>
                    <p:cNvGrpSpPr/>
                    <p:nvPr userDrawn="1"/>
                  </p:nvGrpSpPr>
                  <p:grpSpPr>
                    <a:xfrm>
                      <a:off x="1094874" y="-607596"/>
                      <a:ext cx="878306" cy="276726"/>
                      <a:chOff x="1106905" y="-607596"/>
                      <a:chExt cx="878307" cy="276726"/>
                    </a:xfrm>
                  </p:grpSpPr>
                  <p:cxnSp>
                    <p:nvCxnSpPr>
                      <p:cNvPr id="119" name="Rechte verbindingslijn 118">
                        <a:extLst>
                          <a:ext uri="{FF2B5EF4-FFF2-40B4-BE49-F238E27FC236}">
                            <a16:creationId xmlns:a16="http://schemas.microsoft.com/office/drawing/2014/main" id="{5503EED9-B041-4F8A-B272-009E252CCF53}"/>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4E33E19-C581-40C2-ABEB-4BD42A33E9C1}"/>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7BD10776-A3E1-48E1-86CD-8CDD6A102B0F}"/>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1" name="Groep 110">
                    <a:extLst>
                      <a:ext uri="{FF2B5EF4-FFF2-40B4-BE49-F238E27FC236}">
                        <a16:creationId xmlns:a16="http://schemas.microsoft.com/office/drawing/2014/main" id="{8B5AFAAA-DAD1-4662-9C8D-62732563B290}"/>
                      </a:ext>
                    </a:extLst>
                  </p:cNvPr>
                  <p:cNvGrpSpPr/>
                  <p:nvPr userDrawn="1"/>
                </p:nvGrpSpPr>
                <p:grpSpPr>
                  <a:xfrm rot="2700000">
                    <a:off x="1605871" y="-605080"/>
                    <a:ext cx="90079" cy="407021"/>
                    <a:chOff x="3130062" y="-817193"/>
                    <a:chExt cx="131884" cy="595920"/>
                  </a:xfrm>
                  <a:solidFill>
                    <a:srgbClr val="3399FF"/>
                  </a:solidFill>
                </p:grpSpPr>
                <p:sp>
                  <p:nvSpPr>
                    <p:cNvPr id="112" name="Rechthoek 111">
                      <a:extLst>
                        <a:ext uri="{FF2B5EF4-FFF2-40B4-BE49-F238E27FC236}">
                          <a16:creationId xmlns:a16="http://schemas.microsoft.com/office/drawing/2014/main" id="{880B84C0-5DE3-42E3-9EF9-49216969E428}"/>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3" name="Rechthoek: afgeronde bovenhoeken 112">
                      <a:extLst>
                        <a:ext uri="{FF2B5EF4-FFF2-40B4-BE49-F238E27FC236}">
                          <a16:creationId xmlns:a16="http://schemas.microsoft.com/office/drawing/2014/main" id="{FE1C688C-1D06-4343-A0F7-B7B214ECF33A}"/>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4" name="Gelijkbenige driehoek 113">
                      <a:extLst>
                        <a:ext uri="{FF2B5EF4-FFF2-40B4-BE49-F238E27FC236}">
                          <a16:creationId xmlns:a16="http://schemas.microsoft.com/office/drawing/2014/main" id="{26A48251-B39F-43D2-A5B4-8579A5A464C2}"/>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grpSp>
      </p:grpSp>
      <p:grpSp>
        <p:nvGrpSpPr>
          <p:cNvPr id="135" name="Instructie">
            <a:extLst>
              <a:ext uri="{FF2B5EF4-FFF2-40B4-BE49-F238E27FC236}">
                <a16:creationId xmlns:a16="http://schemas.microsoft.com/office/drawing/2014/main" id="{015A3A78-3E5D-474B-8118-23BEB68D7F72}"/>
              </a:ext>
            </a:extLst>
          </p:cNvPr>
          <p:cNvGrpSpPr/>
          <p:nvPr userDrawn="1"/>
        </p:nvGrpSpPr>
        <p:grpSpPr>
          <a:xfrm>
            <a:off x="12391601" y="0"/>
            <a:ext cx="3183677" cy="2499789"/>
            <a:chOff x="12391601" y="0"/>
            <a:chExt cx="3183677" cy="2499789"/>
          </a:xfrm>
        </p:grpSpPr>
        <p:sp>
          <p:nvSpPr>
            <p:cNvPr id="136" name="Rechthoek 135">
              <a:extLst>
                <a:ext uri="{FF2B5EF4-FFF2-40B4-BE49-F238E27FC236}">
                  <a16:creationId xmlns:a16="http://schemas.microsoft.com/office/drawing/2014/main" id="{1EF28382-F5DA-4222-B10F-3C1A3B1D4D1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chart</a:t>
              </a:r>
            </a:p>
          </p:txBody>
        </p:sp>
        <p:sp>
          <p:nvSpPr>
            <p:cNvPr id="137" name="Ovaal 136">
              <a:extLst>
                <a:ext uri="{FF2B5EF4-FFF2-40B4-BE49-F238E27FC236}">
                  <a16:creationId xmlns:a16="http://schemas.microsoft.com/office/drawing/2014/main" id="{E71F8945-6688-42DC-B6BB-F5523F38EAF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138" name="Rechte verbindingslijn 137">
              <a:extLst>
                <a:ext uri="{FF2B5EF4-FFF2-40B4-BE49-F238E27FC236}">
                  <a16:creationId xmlns:a16="http://schemas.microsoft.com/office/drawing/2014/main" id="{E37094F8-B57D-4C64-B920-796D1AFC858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39" name="Rechte verbindingslijn 138">
              <a:extLst>
                <a:ext uri="{FF2B5EF4-FFF2-40B4-BE49-F238E27FC236}">
                  <a16:creationId xmlns:a16="http://schemas.microsoft.com/office/drawing/2014/main" id="{82D6A188-7533-4E36-BA8C-7CFBBF1DFD9D}"/>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40" name="Rechthoek 139">
              <a:extLst>
                <a:ext uri="{FF2B5EF4-FFF2-40B4-BE49-F238E27FC236}">
                  <a16:creationId xmlns:a16="http://schemas.microsoft.com/office/drawing/2014/main" id="{03F6F256-BAED-42AD-B7CD-CD74E7CB538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chart using the 'Delete' button. Click on the icon to insert a new chart.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41" name="Ovaal 140">
              <a:extLst>
                <a:ext uri="{FF2B5EF4-FFF2-40B4-BE49-F238E27FC236}">
                  <a16:creationId xmlns:a16="http://schemas.microsoft.com/office/drawing/2014/main" id="{97A56B35-5EF6-4088-816C-CB973DBB0871}"/>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142" name="Rechthoek 141">
              <a:extLst>
                <a:ext uri="{FF2B5EF4-FFF2-40B4-BE49-F238E27FC236}">
                  <a16:creationId xmlns:a16="http://schemas.microsoft.com/office/drawing/2014/main" id="{1107F6C4-83ED-4B0A-BA8C-C2D85F7CD01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Select the desired chart</a:t>
              </a:r>
              <a:br/>
              <a:r>
                <a:rPr kumimoji="0" lang="en-GB" sz="1100" b="0" i="0" u="none" strike="noStrike" kern="0" cap="none" spc="0" normalizeH="0" baseline="0" noProof="0" dirty="0">
                  <a:ln>
                    <a:noFill/>
                  </a:ln>
                  <a:solidFill>
                    <a:srgbClr val="000000"/>
                  </a:solidFill>
                  <a:effectLst/>
                  <a:uLnTx/>
                  <a:uFillTx/>
                  <a:latin typeface="+mn-lt"/>
                </a:rPr>
                <a:t>and click on 'Insert'.</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43" name="Groep 142">
              <a:extLst>
                <a:ext uri="{FF2B5EF4-FFF2-40B4-BE49-F238E27FC236}">
                  <a16:creationId xmlns:a16="http://schemas.microsoft.com/office/drawing/2014/main" id="{099C7953-056F-4CF9-B984-08C5D0BB378B}"/>
                </a:ext>
              </a:extLst>
            </p:cNvPr>
            <p:cNvGrpSpPr/>
            <p:nvPr userDrawn="1"/>
          </p:nvGrpSpPr>
          <p:grpSpPr>
            <a:xfrm>
              <a:off x="12757282" y="2184550"/>
              <a:ext cx="825500" cy="209550"/>
              <a:chOff x="13504624" y="2482850"/>
              <a:chExt cx="825500" cy="209550"/>
            </a:xfrm>
          </p:grpSpPr>
          <p:sp>
            <p:nvSpPr>
              <p:cNvPr id="149" name="Rechthoek 148">
                <a:extLst>
                  <a:ext uri="{FF2B5EF4-FFF2-40B4-BE49-F238E27FC236}">
                    <a16:creationId xmlns:a16="http://schemas.microsoft.com/office/drawing/2014/main" id="{7128E767-D7C4-4F0A-A11C-C36D78ABCA5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rPr>
                  <a:t>Insert</a:t>
                </a:r>
              </a:p>
            </p:txBody>
          </p:sp>
          <p:cxnSp>
            <p:nvCxnSpPr>
              <p:cNvPr id="150" name="Rechte verbindingslijn 149">
                <a:extLst>
                  <a:ext uri="{FF2B5EF4-FFF2-40B4-BE49-F238E27FC236}">
                    <a16:creationId xmlns:a16="http://schemas.microsoft.com/office/drawing/2014/main" id="{0313D5C2-5876-407F-9A6B-82883BF4BF8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1" name="Gelijkbenige driehoek 150">
                <a:extLst>
                  <a:ext uri="{FF2B5EF4-FFF2-40B4-BE49-F238E27FC236}">
                    <a16:creationId xmlns:a16="http://schemas.microsoft.com/office/drawing/2014/main" id="{81923B41-E4FE-4FEA-906E-82B89458B5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44" name="Rechte verbindingslijn 143">
              <a:extLst>
                <a:ext uri="{FF2B5EF4-FFF2-40B4-BE49-F238E27FC236}">
                  <a16:creationId xmlns:a16="http://schemas.microsoft.com/office/drawing/2014/main" id="{8EB43433-97DE-4461-9FAE-0E382BE65EC6}"/>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45" name="Groep 144">
              <a:extLst>
                <a:ext uri="{FF2B5EF4-FFF2-40B4-BE49-F238E27FC236}">
                  <a16:creationId xmlns:a16="http://schemas.microsoft.com/office/drawing/2014/main" id="{F96A3E84-258C-4FDC-B46B-F7D1B2F335BB}"/>
                </a:ext>
              </a:extLst>
            </p:cNvPr>
            <p:cNvGrpSpPr/>
            <p:nvPr userDrawn="1"/>
          </p:nvGrpSpPr>
          <p:grpSpPr>
            <a:xfrm>
              <a:off x="12751697" y="1147804"/>
              <a:ext cx="289372" cy="314992"/>
              <a:chOff x="7322769" y="-310267"/>
              <a:chExt cx="289372" cy="314992"/>
            </a:xfrm>
          </p:grpSpPr>
          <p:sp>
            <p:nvSpPr>
              <p:cNvPr id="146" name="Rechthoek 145">
                <a:extLst>
                  <a:ext uri="{FF2B5EF4-FFF2-40B4-BE49-F238E27FC236}">
                    <a16:creationId xmlns:a16="http://schemas.microsoft.com/office/drawing/2014/main" id="{01475AE3-376C-47EE-83D5-684D16F7774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7" name="Rechthoek 146">
                <a:extLst>
                  <a:ext uri="{FF2B5EF4-FFF2-40B4-BE49-F238E27FC236}">
                    <a16:creationId xmlns:a16="http://schemas.microsoft.com/office/drawing/2014/main" id="{D4EE6DCE-B63B-434C-91ED-1587AF755CD2}"/>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8" name="Rechthoek 147">
                <a:extLst>
                  <a:ext uri="{FF2B5EF4-FFF2-40B4-BE49-F238E27FC236}">
                    <a16:creationId xmlns:a16="http://schemas.microsoft.com/office/drawing/2014/main" id="{792EC821-EC1B-45CD-AA31-A5174D9AEE25}"/>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pic>
        <p:nvPicPr>
          <p:cNvPr id="152" name="logo">
            <a:extLst>
              <a:ext uri="{FF2B5EF4-FFF2-40B4-BE49-F238E27FC236}">
                <a16:creationId xmlns:a16="http://schemas.microsoft.com/office/drawing/2014/main" id="{6E7B684F-DA32-4F63-9FF5-BE1122AA89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87093" y="6122145"/>
            <a:ext cx="952038" cy="482540"/>
          </a:xfrm>
          <a:prstGeom prst="rect">
            <a:avLst/>
          </a:prstGeom>
        </p:spPr>
      </p:pic>
      <p:sp>
        <p:nvSpPr>
          <p:cNvPr id="71" name="Onder balkje">
            <a:extLst>
              <a:ext uri="{FF2B5EF4-FFF2-40B4-BE49-F238E27FC236}">
                <a16:creationId xmlns:a16="http://schemas.microsoft.com/office/drawing/2014/main" id="{A4B100AB-4F9B-4A64-908F-0A386EE51625}"/>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Tijdelijke aanduiding voor dianummer 5">
            <a:extLst>
              <a:ext uri="{FF2B5EF4-FFF2-40B4-BE49-F238E27FC236}">
                <a16:creationId xmlns:a16="http://schemas.microsoft.com/office/drawing/2014/main" id="{FF854FE4-B0F5-4BD8-9188-4DC0CF882BB6}"/>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51911082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FIEK (100%)">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6987129"/>
            <a:ext cx="3140325" cy="216909"/>
          </a:xfrm>
        </p:spPr>
        <p:txBody>
          <a:bodyPr/>
          <a:lstStyle/>
          <a:p>
            <a:fld id="{A1B00CF6-CBF8-4891-A1EF-BA979A9524BF}"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6987129"/>
            <a:ext cx="6718797" cy="216909"/>
          </a:xfrm>
        </p:spPr>
        <p:txBody>
          <a:bodyPr/>
          <a:lstStyle/>
          <a:p>
            <a:r>
              <a:rPr lang="nl-NL" dirty="0"/>
              <a:t>&lt;Plaats hier je voettekst&gt;</a:t>
            </a:r>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521863" y="272177"/>
            <a:ext cx="11146224" cy="600744"/>
          </a:xfrm>
        </p:spPr>
        <p:txBody>
          <a:bodyPr/>
          <a:lstStyle>
            <a:lvl1pPr>
              <a:defRPr/>
            </a:lvl1pPr>
          </a:lstStyle>
          <a:p>
            <a:r>
              <a:rPr lang="nl-NL" noProof="0" dirty="0"/>
              <a:t>Plaats hier je titel</a:t>
            </a:r>
            <a:endParaRPr lang="nl-NL" dirty="0"/>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110534" y="-885712"/>
            <a:ext cx="1970962"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CHART (100%)</a:t>
            </a:r>
          </a:p>
        </p:txBody>
      </p:sp>
      <p:sp>
        <p:nvSpPr>
          <p:cNvPr id="91" name="grafiek">
            <a:extLst>
              <a:ext uri="{FF2B5EF4-FFF2-40B4-BE49-F238E27FC236}">
                <a16:creationId xmlns:a16="http://schemas.microsoft.com/office/drawing/2014/main" id="{BDED734F-E8EE-4A40-A3B0-CCDA1D102C45}"/>
              </a:ext>
            </a:extLst>
          </p:cNvPr>
          <p:cNvSpPr>
            <a:spLocks noGrp="1"/>
          </p:cNvSpPr>
          <p:nvPr>
            <p:ph type="chart" sz="quarter" idx="14" hasCustomPrompt="1"/>
          </p:nvPr>
        </p:nvSpPr>
        <p:spPr>
          <a:xfrm>
            <a:off x="521863" y="1388794"/>
            <a:ext cx="11133275" cy="4469349"/>
          </a:xfrm>
          <a:solidFill>
            <a:schemeClr val="bg1">
              <a:lumMod val="95000"/>
            </a:schemeClr>
          </a:solidFill>
        </p:spPr>
        <p:txBody>
          <a:bodyPr tIns="1620000"/>
          <a:lstStyle>
            <a:lvl1pPr marL="0" indent="0" algn="ctr">
              <a:spcBef>
                <a:spcPts val="0"/>
              </a:spcBef>
              <a:spcAft>
                <a:spcPts val="0"/>
              </a:spcAft>
              <a:buNone/>
              <a:defRPr sz="1050" b="1" baseline="0"/>
            </a:lvl1pPr>
          </a:lstStyle>
          <a:p>
            <a:r>
              <a:rPr lang="nl-NL" dirty="0"/>
              <a:t>Klik op onderstaand pictogram</a:t>
            </a:r>
            <a:br>
              <a:rPr lang="nl-NL" dirty="0"/>
            </a:br>
            <a:r>
              <a:rPr lang="nl-NL" dirty="0"/>
              <a:t>om een grafiek in te voegen</a:t>
            </a:r>
          </a:p>
        </p:txBody>
      </p:sp>
      <p:grpSp>
        <p:nvGrpSpPr>
          <p:cNvPr id="93" name="Instructie">
            <a:extLst>
              <a:ext uri="{FF2B5EF4-FFF2-40B4-BE49-F238E27FC236}">
                <a16:creationId xmlns:a16="http://schemas.microsoft.com/office/drawing/2014/main" id="{C9E001F6-3FBC-45DC-8207-6548440F7712}"/>
              </a:ext>
            </a:extLst>
          </p:cNvPr>
          <p:cNvGrpSpPr/>
          <p:nvPr userDrawn="1"/>
        </p:nvGrpSpPr>
        <p:grpSpPr>
          <a:xfrm>
            <a:off x="12389714" y="3046306"/>
            <a:ext cx="3183677" cy="2546619"/>
            <a:chOff x="12389714" y="4327164"/>
            <a:chExt cx="3183677" cy="2546619"/>
          </a:xfrm>
        </p:grpSpPr>
        <p:grpSp>
          <p:nvGrpSpPr>
            <p:cNvPr id="94" name="Meer informatie">
              <a:extLst>
                <a:ext uri="{FF2B5EF4-FFF2-40B4-BE49-F238E27FC236}">
                  <a16:creationId xmlns:a16="http://schemas.microsoft.com/office/drawing/2014/main" id="{7A1C1B78-6E2D-43F3-86BB-D14987A8AA27}"/>
                </a:ext>
              </a:extLst>
            </p:cNvPr>
            <p:cNvGrpSpPr/>
            <p:nvPr userDrawn="1"/>
          </p:nvGrpSpPr>
          <p:grpSpPr>
            <a:xfrm>
              <a:off x="12394875" y="6090510"/>
              <a:ext cx="3178515" cy="783273"/>
              <a:chOff x="-3741486" y="3359148"/>
              <a:chExt cx="3178515" cy="783273"/>
            </a:xfrm>
          </p:grpSpPr>
          <p:sp>
            <p:nvSpPr>
              <p:cNvPr id="132" name="Freeform 101">
                <a:extLst>
                  <a:ext uri="{FF2B5EF4-FFF2-40B4-BE49-F238E27FC236}">
                    <a16:creationId xmlns:a16="http://schemas.microsoft.com/office/drawing/2014/main" id="{16A53905-2267-4835-AA50-6145FC3B3FC9}"/>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33" name="Rechthoek 132">
                <a:extLst>
                  <a:ext uri="{FF2B5EF4-FFF2-40B4-BE49-F238E27FC236}">
                    <a16:creationId xmlns:a16="http://schemas.microsoft.com/office/drawing/2014/main" id="{BBC55B4F-53EC-4FA0-9FA4-A2BA84E90F8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34" name="Rechte verbindingslijn 133">
                <a:extLst>
                  <a:ext uri="{FF2B5EF4-FFF2-40B4-BE49-F238E27FC236}">
                    <a16:creationId xmlns:a16="http://schemas.microsoft.com/office/drawing/2014/main" id="{501C72D5-9204-4357-8F61-286786591090}"/>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95" name="Rechte verbindingslijn 94">
              <a:extLst>
                <a:ext uri="{FF2B5EF4-FFF2-40B4-BE49-F238E27FC236}">
                  <a16:creationId xmlns:a16="http://schemas.microsoft.com/office/drawing/2014/main" id="{E73A71B5-D298-408B-B81A-669EDBCB715C}"/>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96" name="Rechthoek 95">
              <a:extLst>
                <a:ext uri="{FF2B5EF4-FFF2-40B4-BE49-F238E27FC236}">
                  <a16:creationId xmlns:a16="http://schemas.microsoft.com/office/drawing/2014/main" id="{4F090187-74DB-4F08-B9D2-5A2495208D4F}"/>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Editing Chart Data</a:t>
              </a:r>
            </a:p>
          </p:txBody>
        </p:sp>
        <p:sp>
          <p:nvSpPr>
            <p:cNvPr id="97" name="Ovaal 96">
              <a:extLst>
                <a:ext uri="{FF2B5EF4-FFF2-40B4-BE49-F238E27FC236}">
                  <a16:creationId xmlns:a16="http://schemas.microsoft.com/office/drawing/2014/main" id="{56242B33-BB1A-4AC4-A7AF-6695B08F87DE}"/>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98" name="Rechte verbindingslijn 97">
              <a:extLst>
                <a:ext uri="{FF2B5EF4-FFF2-40B4-BE49-F238E27FC236}">
                  <a16:creationId xmlns:a16="http://schemas.microsoft.com/office/drawing/2014/main" id="{7E3C0BF9-E98E-44A9-8118-80E0DAB7D10E}"/>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99" name="Rechthoek 98">
              <a:extLst>
                <a:ext uri="{FF2B5EF4-FFF2-40B4-BE49-F238E27FC236}">
                  <a16:creationId xmlns:a16="http://schemas.microsoft.com/office/drawing/2014/main" id="{7CFB252F-FA08-4A37-88FC-077A1F4CE170}"/>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GB" sz="1100" kern="0" noProof="0" dirty="0">
                  <a:solidFill>
                    <a:schemeClr val="tx1"/>
                  </a:solidFill>
                  <a:latin typeface="+mn-lt"/>
                </a:rPr>
                <a:t>Select the chart, right-click and select </a:t>
              </a:r>
              <a:r>
                <a:rPr lang="en-GB" sz="1100" b="1" kern="0" noProof="0" dirty="0">
                  <a:solidFill>
                    <a:schemeClr val="tx1"/>
                  </a:solidFill>
                  <a:latin typeface="+mn-lt"/>
                </a:rPr>
                <a:t>'Edit Data'</a:t>
              </a:r>
              <a:r>
                <a:t>.</a:t>
              </a:r>
            </a:p>
          </p:txBody>
        </p:sp>
        <p:grpSp>
          <p:nvGrpSpPr>
            <p:cNvPr id="100" name="Groep 99">
              <a:extLst>
                <a:ext uri="{FF2B5EF4-FFF2-40B4-BE49-F238E27FC236}">
                  <a16:creationId xmlns:a16="http://schemas.microsoft.com/office/drawing/2014/main" id="{5149F826-5473-4D84-B11A-B8FCED0BC60B}"/>
                </a:ext>
              </a:extLst>
            </p:cNvPr>
            <p:cNvGrpSpPr/>
            <p:nvPr userDrawn="1"/>
          </p:nvGrpSpPr>
          <p:grpSpPr>
            <a:xfrm>
              <a:off x="12755394" y="5222855"/>
              <a:ext cx="1714530" cy="639425"/>
              <a:chOff x="12757283" y="4365594"/>
              <a:chExt cx="1714530" cy="639425"/>
            </a:xfrm>
          </p:grpSpPr>
          <p:sp>
            <p:nvSpPr>
              <p:cNvPr id="101" name="Rechthoek 100">
                <a:extLst>
                  <a:ext uri="{FF2B5EF4-FFF2-40B4-BE49-F238E27FC236}">
                    <a16:creationId xmlns:a16="http://schemas.microsoft.com/office/drawing/2014/main" id="{4DBEFDC8-2B58-429A-A80F-BECE302BD12E}"/>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2" name="Rechthoek 101">
                <a:extLst>
                  <a:ext uri="{FF2B5EF4-FFF2-40B4-BE49-F238E27FC236}">
                    <a16:creationId xmlns:a16="http://schemas.microsoft.com/office/drawing/2014/main" id="{D9C13CA8-362E-419F-8E5B-5423F1B8C43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103" name="Tekstvak 102">
                <a:extLst>
                  <a:ext uri="{FF2B5EF4-FFF2-40B4-BE49-F238E27FC236}">
                    <a16:creationId xmlns:a16="http://schemas.microsoft.com/office/drawing/2014/main" id="{38A87954-6B96-4840-99EE-473A13BF08BB}"/>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dirty="0">
                    <a:solidFill>
                      <a:schemeClr val="tx1"/>
                    </a:solidFill>
                    <a:latin typeface="Arial" panose="020B0604020202020204" pitchFamily="34" charset="0"/>
                  </a:rPr>
                  <a:t>Edit type of chart</a:t>
                </a:r>
              </a:p>
            </p:txBody>
          </p:sp>
          <p:sp>
            <p:nvSpPr>
              <p:cNvPr id="104" name="Tekstvak 103">
                <a:extLst>
                  <a:ext uri="{FF2B5EF4-FFF2-40B4-BE49-F238E27FC236}">
                    <a16:creationId xmlns:a16="http://schemas.microsoft.com/office/drawing/2014/main" id="{64EAE2DA-E998-42D4-AF66-6DC0D991A793}"/>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dirty="0">
                    <a:solidFill>
                      <a:schemeClr val="tx1"/>
                    </a:solidFill>
                    <a:latin typeface="Arial" panose="020B0604020202020204" pitchFamily="34" charset="0"/>
                  </a:rPr>
                  <a:t>Edit data</a:t>
                </a:r>
              </a:p>
            </p:txBody>
          </p:sp>
          <p:pic>
            <p:nvPicPr>
              <p:cNvPr id="105" name="Picture 3">
                <a:extLst>
                  <a:ext uri="{FF2B5EF4-FFF2-40B4-BE49-F238E27FC236}">
                    <a16:creationId xmlns:a16="http://schemas.microsoft.com/office/drawing/2014/main" id="{2637CA94-7489-4D59-BA7C-0072F03D779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6" name="Groep 105">
                <a:extLst>
                  <a:ext uri="{FF2B5EF4-FFF2-40B4-BE49-F238E27FC236}">
                    <a16:creationId xmlns:a16="http://schemas.microsoft.com/office/drawing/2014/main" id="{E0F65D8A-932C-4FFE-8A7C-FCD741C254C1}"/>
                  </a:ext>
                </a:extLst>
              </p:cNvPr>
              <p:cNvGrpSpPr/>
              <p:nvPr userDrawn="1"/>
            </p:nvGrpSpPr>
            <p:grpSpPr>
              <a:xfrm>
                <a:off x="12831198" y="4432250"/>
                <a:ext cx="139861" cy="152244"/>
                <a:chOff x="12574450" y="6053892"/>
                <a:chExt cx="169232" cy="184215"/>
              </a:xfrm>
            </p:grpSpPr>
            <p:sp>
              <p:nvSpPr>
                <p:cNvPr id="129" name="Rechthoek 128">
                  <a:extLst>
                    <a:ext uri="{FF2B5EF4-FFF2-40B4-BE49-F238E27FC236}">
                      <a16:creationId xmlns:a16="http://schemas.microsoft.com/office/drawing/2014/main" id="{E4F2CAC6-C286-4619-9A46-94AF0F3B4813}"/>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0" name="Rechthoek 129">
                  <a:extLst>
                    <a:ext uri="{FF2B5EF4-FFF2-40B4-BE49-F238E27FC236}">
                      <a16:creationId xmlns:a16="http://schemas.microsoft.com/office/drawing/2014/main" id="{FF309A0B-5266-403E-A702-BE9F65D24750}"/>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sp>
              <p:nvSpPr>
                <p:cNvPr id="131" name="Rechthoek 130">
                  <a:extLst>
                    <a:ext uri="{FF2B5EF4-FFF2-40B4-BE49-F238E27FC236}">
                      <a16:creationId xmlns:a16="http://schemas.microsoft.com/office/drawing/2014/main" id="{6473A50E-AE4B-43CE-8EC8-1620785C8D6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chemeClr val="tx2"/>
                    </a:solidFill>
                    <a:latin typeface="+mn-lt"/>
                  </a:endParaRPr>
                </a:p>
              </p:txBody>
            </p:sp>
          </p:grpSp>
          <p:grpSp>
            <p:nvGrpSpPr>
              <p:cNvPr id="107" name="Groep 106">
                <a:extLst>
                  <a:ext uri="{FF2B5EF4-FFF2-40B4-BE49-F238E27FC236}">
                    <a16:creationId xmlns:a16="http://schemas.microsoft.com/office/drawing/2014/main" id="{A10A86B2-4771-4F86-94AC-EE55D2392979}"/>
                  </a:ext>
                </a:extLst>
              </p:cNvPr>
              <p:cNvGrpSpPr/>
              <p:nvPr userDrawn="1"/>
            </p:nvGrpSpPr>
            <p:grpSpPr>
              <a:xfrm>
                <a:off x="12831198" y="4748585"/>
                <a:ext cx="184916" cy="120210"/>
                <a:chOff x="8815516" y="1076284"/>
                <a:chExt cx="503174" cy="327105"/>
              </a:xfrm>
            </p:grpSpPr>
            <p:sp>
              <p:nvSpPr>
                <p:cNvPr id="108" name="Rechthoek 107">
                  <a:extLst>
                    <a:ext uri="{FF2B5EF4-FFF2-40B4-BE49-F238E27FC236}">
                      <a16:creationId xmlns:a16="http://schemas.microsoft.com/office/drawing/2014/main" id="{47F3F537-AC54-4DE4-9350-4910FCF53CEE}"/>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nvGrpSpPr>
                <p:cNvPr id="109" name="Groep 108">
                  <a:extLst>
                    <a:ext uri="{FF2B5EF4-FFF2-40B4-BE49-F238E27FC236}">
                      <a16:creationId xmlns:a16="http://schemas.microsoft.com/office/drawing/2014/main" id="{E845CEF2-5548-4E42-8AF4-6F14ED3A3499}"/>
                    </a:ext>
                  </a:extLst>
                </p:cNvPr>
                <p:cNvGrpSpPr/>
                <p:nvPr userDrawn="1"/>
              </p:nvGrpSpPr>
              <p:grpSpPr>
                <a:xfrm>
                  <a:off x="8815517" y="1076284"/>
                  <a:ext cx="503173" cy="327105"/>
                  <a:chOff x="1351248" y="-683635"/>
                  <a:chExt cx="503173" cy="327105"/>
                </a:xfrm>
              </p:grpSpPr>
              <p:grpSp>
                <p:nvGrpSpPr>
                  <p:cNvPr id="110" name="Groep 109">
                    <a:extLst>
                      <a:ext uri="{FF2B5EF4-FFF2-40B4-BE49-F238E27FC236}">
                        <a16:creationId xmlns:a16="http://schemas.microsoft.com/office/drawing/2014/main" id="{E9E726B1-A7C6-4F14-9CAC-F4CD04BDDDF0}"/>
                      </a:ext>
                    </a:extLst>
                  </p:cNvPr>
                  <p:cNvGrpSpPr/>
                  <p:nvPr userDrawn="1"/>
                </p:nvGrpSpPr>
                <p:grpSpPr>
                  <a:xfrm>
                    <a:off x="1351248" y="-683635"/>
                    <a:ext cx="375186" cy="293652"/>
                    <a:chOff x="1094874" y="-884923"/>
                    <a:chExt cx="884668" cy="692417"/>
                  </a:xfrm>
                </p:grpSpPr>
                <p:sp>
                  <p:nvSpPr>
                    <p:cNvPr id="115" name="Rechthoek 114">
                      <a:extLst>
                        <a:ext uri="{FF2B5EF4-FFF2-40B4-BE49-F238E27FC236}">
                          <a16:creationId xmlns:a16="http://schemas.microsoft.com/office/drawing/2014/main" id="{CB7A4333-9006-4DEC-8C05-AB8BA2C89A46}"/>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nvGrpSpPr>
                    <p:cNvPr id="116" name="Groep 115">
                      <a:extLst>
                        <a:ext uri="{FF2B5EF4-FFF2-40B4-BE49-F238E27FC236}">
                          <a16:creationId xmlns:a16="http://schemas.microsoft.com/office/drawing/2014/main" id="{BBDB74E0-95DA-4B1B-B0B5-526EB6020035}"/>
                        </a:ext>
                      </a:extLst>
                    </p:cNvPr>
                    <p:cNvGrpSpPr/>
                    <p:nvPr userDrawn="1"/>
                  </p:nvGrpSpPr>
                  <p:grpSpPr>
                    <a:xfrm>
                      <a:off x="1094874" y="-878306"/>
                      <a:ext cx="867364" cy="685800"/>
                      <a:chOff x="1094874" y="-878306"/>
                      <a:chExt cx="867364" cy="613611"/>
                    </a:xfrm>
                  </p:grpSpPr>
                  <p:cxnSp>
                    <p:nvCxnSpPr>
                      <p:cNvPr id="122" name="Rechte verbindingslijn 121">
                        <a:extLst>
                          <a:ext uri="{FF2B5EF4-FFF2-40B4-BE49-F238E27FC236}">
                            <a16:creationId xmlns:a16="http://schemas.microsoft.com/office/drawing/2014/main" id="{1F5CA13D-6259-465D-A375-8AADDDE629C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F761B7E8-C0D2-4D72-A278-8D0AB0AC27A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4" name="Groep 123">
                        <a:extLst>
                          <a:ext uri="{FF2B5EF4-FFF2-40B4-BE49-F238E27FC236}">
                            <a16:creationId xmlns:a16="http://schemas.microsoft.com/office/drawing/2014/main" id="{4E325CC0-D128-44F7-A915-260996265FAB}"/>
                          </a:ext>
                        </a:extLst>
                      </p:cNvPr>
                      <p:cNvGrpSpPr/>
                      <p:nvPr userDrawn="1"/>
                    </p:nvGrpSpPr>
                    <p:grpSpPr>
                      <a:xfrm>
                        <a:off x="1270535" y="-878306"/>
                        <a:ext cx="526983" cy="613611"/>
                        <a:chOff x="1270535" y="-745959"/>
                        <a:chExt cx="526983" cy="481264"/>
                      </a:xfrm>
                    </p:grpSpPr>
                    <p:cxnSp>
                      <p:nvCxnSpPr>
                        <p:cNvPr id="125" name="Rechte verbindingslijn 124">
                          <a:extLst>
                            <a:ext uri="{FF2B5EF4-FFF2-40B4-BE49-F238E27FC236}">
                              <a16:creationId xmlns:a16="http://schemas.microsoft.com/office/drawing/2014/main" id="{C7638D50-02D3-4B9D-A6A4-D1014B950C3B}"/>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FC25F6D1-67A7-4D32-8D54-D5234326E527}"/>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3D5DF2D7-D0A1-4107-A507-0C75344A26E9}"/>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521D8DF3-8251-4453-9315-AC24AD6A8ADD}"/>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7" name="Rechte verbindingslijn 116">
                      <a:extLst>
                        <a:ext uri="{FF2B5EF4-FFF2-40B4-BE49-F238E27FC236}">
                          <a16:creationId xmlns:a16="http://schemas.microsoft.com/office/drawing/2014/main" id="{28098B12-E9CD-4E38-8F60-278A86109DF3}"/>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8" name="Groep 117">
                      <a:extLst>
                        <a:ext uri="{FF2B5EF4-FFF2-40B4-BE49-F238E27FC236}">
                          <a16:creationId xmlns:a16="http://schemas.microsoft.com/office/drawing/2014/main" id="{162FE508-906F-49AE-A86E-44E52136004B}"/>
                        </a:ext>
                      </a:extLst>
                    </p:cNvPr>
                    <p:cNvGrpSpPr/>
                    <p:nvPr userDrawn="1"/>
                  </p:nvGrpSpPr>
                  <p:grpSpPr>
                    <a:xfrm>
                      <a:off x="1094874" y="-607596"/>
                      <a:ext cx="878306" cy="276726"/>
                      <a:chOff x="1106905" y="-607596"/>
                      <a:chExt cx="878307" cy="276726"/>
                    </a:xfrm>
                  </p:grpSpPr>
                  <p:cxnSp>
                    <p:nvCxnSpPr>
                      <p:cNvPr id="119" name="Rechte verbindingslijn 118">
                        <a:extLst>
                          <a:ext uri="{FF2B5EF4-FFF2-40B4-BE49-F238E27FC236}">
                            <a16:creationId xmlns:a16="http://schemas.microsoft.com/office/drawing/2014/main" id="{5503EED9-B041-4F8A-B272-009E252CCF53}"/>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4E33E19-C581-40C2-ABEB-4BD42A33E9C1}"/>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7BD10776-A3E1-48E1-86CD-8CDD6A102B0F}"/>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1" name="Groep 110">
                    <a:extLst>
                      <a:ext uri="{FF2B5EF4-FFF2-40B4-BE49-F238E27FC236}">
                        <a16:creationId xmlns:a16="http://schemas.microsoft.com/office/drawing/2014/main" id="{8B5AFAAA-DAD1-4662-9C8D-62732563B290}"/>
                      </a:ext>
                    </a:extLst>
                  </p:cNvPr>
                  <p:cNvGrpSpPr/>
                  <p:nvPr userDrawn="1"/>
                </p:nvGrpSpPr>
                <p:grpSpPr>
                  <a:xfrm rot="2700000">
                    <a:off x="1605871" y="-605080"/>
                    <a:ext cx="90079" cy="407021"/>
                    <a:chOff x="3130062" y="-817193"/>
                    <a:chExt cx="131884" cy="595920"/>
                  </a:xfrm>
                  <a:solidFill>
                    <a:srgbClr val="3399FF"/>
                  </a:solidFill>
                </p:grpSpPr>
                <p:sp>
                  <p:nvSpPr>
                    <p:cNvPr id="112" name="Rechthoek 111">
                      <a:extLst>
                        <a:ext uri="{FF2B5EF4-FFF2-40B4-BE49-F238E27FC236}">
                          <a16:creationId xmlns:a16="http://schemas.microsoft.com/office/drawing/2014/main" id="{880B84C0-5DE3-42E3-9EF9-49216969E428}"/>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3" name="Rechthoek: afgeronde bovenhoeken 112">
                      <a:extLst>
                        <a:ext uri="{FF2B5EF4-FFF2-40B4-BE49-F238E27FC236}">
                          <a16:creationId xmlns:a16="http://schemas.microsoft.com/office/drawing/2014/main" id="{FE1C688C-1D06-4343-A0F7-B7B214ECF33A}"/>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4" name="Gelijkbenige driehoek 113">
                      <a:extLst>
                        <a:ext uri="{FF2B5EF4-FFF2-40B4-BE49-F238E27FC236}">
                          <a16:creationId xmlns:a16="http://schemas.microsoft.com/office/drawing/2014/main" id="{26A48251-B39F-43D2-A5B4-8579A5A464C2}"/>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grpSp>
        </p:grpSp>
      </p:grpSp>
      <p:grpSp>
        <p:nvGrpSpPr>
          <p:cNvPr id="73" name="GRID" hidden="1">
            <a:extLst>
              <a:ext uri="{FF2B5EF4-FFF2-40B4-BE49-F238E27FC236}">
                <a16:creationId xmlns:a16="http://schemas.microsoft.com/office/drawing/2014/main" id="{A42AA2CB-EB2C-4371-99B2-FFE1C7ABC653}"/>
              </a:ext>
            </a:extLst>
          </p:cNvPr>
          <p:cNvGrpSpPr/>
          <p:nvPr userDrawn="1"/>
        </p:nvGrpSpPr>
        <p:grpSpPr>
          <a:xfrm>
            <a:off x="0" y="0"/>
            <a:ext cx="12192000" cy="6858000"/>
            <a:chOff x="0" y="0"/>
            <a:chExt cx="12192000" cy="6858000"/>
          </a:xfrm>
        </p:grpSpPr>
        <p:sp>
          <p:nvSpPr>
            <p:cNvPr id="74" name="Rechthoek 73">
              <a:extLst>
                <a:ext uri="{FF2B5EF4-FFF2-40B4-BE49-F238E27FC236}">
                  <a16:creationId xmlns:a16="http://schemas.microsoft.com/office/drawing/2014/main" id="{1B148C1F-0DC3-40A3-9ABA-60E3F85AE7F2}"/>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5" name="Rechthoek 74">
              <a:extLst>
                <a:ext uri="{FF2B5EF4-FFF2-40B4-BE49-F238E27FC236}">
                  <a16:creationId xmlns:a16="http://schemas.microsoft.com/office/drawing/2014/main" id="{73E3192B-3823-4A68-84E9-3C984563ED0B}"/>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6" name="Rechthoek 75">
              <a:extLst>
                <a:ext uri="{FF2B5EF4-FFF2-40B4-BE49-F238E27FC236}">
                  <a16:creationId xmlns:a16="http://schemas.microsoft.com/office/drawing/2014/main" id="{9155171A-1727-48A0-9D0A-0D7C94E29723}"/>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7" name="Rechthoek 76">
              <a:extLst>
                <a:ext uri="{FF2B5EF4-FFF2-40B4-BE49-F238E27FC236}">
                  <a16:creationId xmlns:a16="http://schemas.microsoft.com/office/drawing/2014/main" id="{CED705F7-47C7-4D84-B9A4-EF4160028016}"/>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8" name="Rechthoek 77">
              <a:extLst>
                <a:ext uri="{FF2B5EF4-FFF2-40B4-BE49-F238E27FC236}">
                  <a16:creationId xmlns:a16="http://schemas.microsoft.com/office/drawing/2014/main" id="{51564711-4802-42AE-A003-604DAFEC66D6}"/>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9" name="Rechthoek 78">
              <a:extLst>
                <a:ext uri="{FF2B5EF4-FFF2-40B4-BE49-F238E27FC236}">
                  <a16:creationId xmlns:a16="http://schemas.microsoft.com/office/drawing/2014/main" id="{A33B453C-82AE-43AA-B3DA-4A9B0925A942}"/>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0" name="Rechthoek 79">
              <a:extLst>
                <a:ext uri="{FF2B5EF4-FFF2-40B4-BE49-F238E27FC236}">
                  <a16:creationId xmlns:a16="http://schemas.microsoft.com/office/drawing/2014/main" id="{C261EECC-4C34-4F17-AFB5-3CB1CC9E52EB}"/>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1" name="Rechthoek 80">
              <a:extLst>
                <a:ext uri="{FF2B5EF4-FFF2-40B4-BE49-F238E27FC236}">
                  <a16:creationId xmlns:a16="http://schemas.microsoft.com/office/drawing/2014/main" id="{DB7F3834-98C1-4824-95C1-84A4AD0BB102}"/>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Rechthoek 81">
              <a:extLst>
                <a:ext uri="{FF2B5EF4-FFF2-40B4-BE49-F238E27FC236}">
                  <a16:creationId xmlns:a16="http://schemas.microsoft.com/office/drawing/2014/main" id="{F3EA1BE1-E41D-4388-9B5A-48435EF2F41E}"/>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3" name="Rechthoek 82">
              <a:extLst>
                <a:ext uri="{FF2B5EF4-FFF2-40B4-BE49-F238E27FC236}">
                  <a16:creationId xmlns:a16="http://schemas.microsoft.com/office/drawing/2014/main" id="{9B706927-B552-461D-8CAB-7D27387C4669}"/>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4" name="Rechthoek 83">
              <a:extLst>
                <a:ext uri="{FF2B5EF4-FFF2-40B4-BE49-F238E27FC236}">
                  <a16:creationId xmlns:a16="http://schemas.microsoft.com/office/drawing/2014/main" id="{C1979472-D81B-43AA-9831-B5D13FD80B6F}"/>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Rechthoek 84">
              <a:extLst>
                <a:ext uri="{FF2B5EF4-FFF2-40B4-BE49-F238E27FC236}">
                  <a16:creationId xmlns:a16="http://schemas.microsoft.com/office/drawing/2014/main" id="{ED3B4A7B-F5C0-4103-8E58-E0D3779A2B72}"/>
                </a:ext>
              </a:extLst>
            </p:cNvPr>
            <p:cNvSpPr/>
            <p:nvPr userDrawn="1"/>
          </p:nvSpPr>
          <p:spPr>
            <a:xfrm>
              <a:off x="5964600"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135" name="Instructie">
            <a:extLst>
              <a:ext uri="{FF2B5EF4-FFF2-40B4-BE49-F238E27FC236}">
                <a16:creationId xmlns:a16="http://schemas.microsoft.com/office/drawing/2014/main" id="{015A3A78-3E5D-474B-8118-23BEB68D7F72}"/>
              </a:ext>
            </a:extLst>
          </p:cNvPr>
          <p:cNvGrpSpPr/>
          <p:nvPr userDrawn="1"/>
        </p:nvGrpSpPr>
        <p:grpSpPr>
          <a:xfrm>
            <a:off x="12391601" y="0"/>
            <a:ext cx="3183677" cy="2499789"/>
            <a:chOff x="12391601" y="0"/>
            <a:chExt cx="3183677" cy="2499789"/>
          </a:xfrm>
        </p:grpSpPr>
        <p:sp>
          <p:nvSpPr>
            <p:cNvPr id="136" name="Rechthoek 135">
              <a:extLst>
                <a:ext uri="{FF2B5EF4-FFF2-40B4-BE49-F238E27FC236}">
                  <a16:creationId xmlns:a16="http://schemas.microsoft.com/office/drawing/2014/main" id="{1EF28382-F5DA-4222-B10F-3C1A3B1D4D1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chart</a:t>
              </a:r>
            </a:p>
          </p:txBody>
        </p:sp>
        <p:sp>
          <p:nvSpPr>
            <p:cNvPr id="137" name="Ovaal 136">
              <a:extLst>
                <a:ext uri="{FF2B5EF4-FFF2-40B4-BE49-F238E27FC236}">
                  <a16:creationId xmlns:a16="http://schemas.microsoft.com/office/drawing/2014/main" id="{E71F8945-6688-42DC-B6BB-F5523F38EAF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138" name="Rechte verbindingslijn 137">
              <a:extLst>
                <a:ext uri="{FF2B5EF4-FFF2-40B4-BE49-F238E27FC236}">
                  <a16:creationId xmlns:a16="http://schemas.microsoft.com/office/drawing/2014/main" id="{E37094F8-B57D-4C64-B920-796D1AFC858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39" name="Rechte verbindingslijn 138">
              <a:extLst>
                <a:ext uri="{FF2B5EF4-FFF2-40B4-BE49-F238E27FC236}">
                  <a16:creationId xmlns:a16="http://schemas.microsoft.com/office/drawing/2014/main" id="{82D6A188-7533-4E36-BA8C-7CFBBF1DFD9D}"/>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40" name="Rechthoek 139">
              <a:extLst>
                <a:ext uri="{FF2B5EF4-FFF2-40B4-BE49-F238E27FC236}">
                  <a16:creationId xmlns:a16="http://schemas.microsoft.com/office/drawing/2014/main" id="{03F6F256-BAED-42AD-B7CD-CD74E7CB538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chart using the 'Delete' button. Click on the icon to insert a new chart.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41" name="Ovaal 140">
              <a:extLst>
                <a:ext uri="{FF2B5EF4-FFF2-40B4-BE49-F238E27FC236}">
                  <a16:creationId xmlns:a16="http://schemas.microsoft.com/office/drawing/2014/main" id="{97A56B35-5EF6-4088-816C-CB973DBB0871}"/>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142" name="Rechthoek 141">
              <a:extLst>
                <a:ext uri="{FF2B5EF4-FFF2-40B4-BE49-F238E27FC236}">
                  <a16:creationId xmlns:a16="http://schemas.microsoft.com/office/drawing/2014/main" id="{1107F6C4-83ED-4B0A-BA8C-C2D85F7CD01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Select the desired chart</a:t>
              </a:r>
              <a:br/>
              <a:r>
                <a:rPr kumimoji="0" lang="en-GB" sz="1100" b="0" i="0" u="none" strike="noStrike" kern="0" cap="none" spc="0" normalizeH="0" baseline="0" noProof="0" dirty="0">
                  <a:ln>
                    <a:noFill/>
                  </a:ln>
                  <a:solidFill>
                    <a:srgbClr val="000000"/>
                  </a:solidFill>
                  <a:effectLst/>
                  <a:uLnTx/>
                  <a:uFillTx/>
                  <a:latin typeface="+mn-lt"/>
                </a:rPr>
                <a:t>and click on 'Insert'.</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43" name="Groep 142">
              <a:extLst>
                <a:ext uri="{FF2B5EF4-FFF2-40B4-BE49-F238E27FC236}">
                  <a16:creationId xmlns:a16="http://schemas.microsoft.com/office/drawing/2014/main" id="{099C7953-056F-4CF9-B984-08C5D0BB378B}"/>
                </a:ext>
              </a:extLst>
            </p:cNvPr>
            <p:cNvGrpSpPr/>
            <p:nvPr userDrawn="1"/>
          </p:nvGrpSpPr>
          <p:grpSpPr>
            <a:xfrm>
              <a:off x="12757282" y="2184550"/>
              <a:ext cx="825500" cy="209550"/>
              <a:chOff x="13504624" y="2482850"/>
              <a:chExt cx="825500" cy="209550"/>
            </a:xfrm>
          </p:grpSpPr>
          <p:sp>
            <p:nvSpPr>
              <p:cNvPr id="149" name="Rechthoek 148">
                <a:extLst>
                  <a:ext uri="{FF2B5EF4-FFF2-40B4-BE49-F238E27FC236}">
                    <a16:creationId xmlns:a16="http://schemas.microsoft.com/office/drawing/2014/main" id="{7128E767-D7C4-4F0A-A11C-C36D78ABCA5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rPr>
                  <a:t>Insert</a:t>
                </a:r>
              </a:p>
            </p:txBody>
          </p:sp>
          <p:cxnSp>
            <p:nvCxnSpPr>
              <p:cNvPr id="150" name="Rechte verbindingslijn 149">
                <a:extLst>
                  <a:ext uri="{FF2B5EF4-FFF2-40B4-BE49-F238E27FC236}">
                    <a16:creationId xmlns:a16="http://schemas.microsoft.com/office/drawing/2014/main" id="{0313D5C2-5876-407F-9A6B-82883BF4BF8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1" name="Gelijkbenige driehoek 150">
                <a:extLst>
                  <a:ext uri="{FF2B5EF4-FFF2-40B4-BE49-F238E27FC236}">
                    <a16:creationId xmlns:a16="http://schemas.microsoft.com/office/drawing/2014/main" id="{81923B41-E4FE-4FEA-906E-82B89458B5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44" name="Rechte verbindingslijn 143">
              <a:extLst>
                <a:ext uri="{FF2B5EF4-FFF2-40B4-BE49-F238E27FC236}">
                  <a16:creationId xmlns:a16="http://schemas.microsoft.com/office/drawing/2014/main" id="{8EB43433-97DE-4461-9FAE-0E382BE65EC6}"/>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45" name="Groep 144">
              <a:extLst>
                <a:ext uri="{FF2B5EF4-FFF2-40B4-BE49-F238E27FC236}">
                  <a16:creationId xmlns:a16="http://schemas.microsoft.com/office/drawing/2014/main" id="{F96A3E84-258C-4FDC-B46B-F7D1B2F335BB}"/>
                </a:ext>
              </a:extLst>
            </p:cNvPr>
            <p:cNvGrpSpPr/>
            <p:nvPr userDrawn="1"/>
          </p:nvGrpSpPr>
          <p:grpSpPr>
            <a:xfrm>
              <a:off x="12751697" y="1147804"/>
              <a:ext cx="289372" cy="314992"/>
              <a:chOff x="7322769" y="-310267"/>
              <a:chExt cx="289372" cy="314992"/>
            </a:xfrm>
          </p:grpSpPr>
          <p:sp>
            <p:nvSpPr>
              <p:cNvPr id="146" name="Rechthoek 145">
                <a:extLst>
                  <a:ext uri="{FF2B5EF4-FFF2-40B4-BE49-F238E27FC236}">
                    <a16:creationId xmlns:a16="http://schemas.microsoft.com/office/drawing/2014/main" id="{01475AE3-376C-47EE-83D5-684D16F7774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7" name="Rechthoek 146">
                <a:extLst>
                  <a:ext uri="{FF2B5EF4-FFF2-40B4-BE49-F238E27FC236}">
                    <a16:creationId xmlns:a16="http://schemas.microsoft.com/office/drawing/2014/main" id="{D4EE6DCE-B63B-434C-91ED-1587AF755CD2}"/>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8" name="Rechthoek 147">
                <a:extLst>
                  <a:ext uri="{FF2B5EF4-FFF2-40B4-BE49-F238E27FC236}">
                    <a16:creationId xmlns:a16="http://schemas.microsoft.com/office/drawing/2014/main" id="{792EC821-EC1B-45CD-AA31-A5174D9AEE25}"/>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pic>
        <p:nvPicPr>
          <p:cNvPr id="69" name="logo">
            <a:extLst>
              <a:ext uri="{FF2B5EF4-FFF2-40B4-BE49-F238E27FC236}">
                <a16:creationId xmlns:a16="http://schemas.microsoft.com/office/drawing/2014/main" id="{42489D6E-7153-4D41-A3CA-45094A5775A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87093" y="6122145"/>
            <a:ext cx="952038" cy="482540"/>
          </a:xfrm>
          <a:prstGeom prst="rect">
            <a:avLst/>
          </a:prstGeom>
        </p:spPr>
      </p:pic>
      <p:sp>
        <p:nvSpPr>
          <p:cNvPr id="71" name="Onder balkje">
            <a:extLst>
              <a:ext uri="{FF2B5EF4-FFF2-40B4-BE49-F238E27FC236}">
                <a16:creationId xmlns:a16="http://schemas.microsoft.com/office/drawing/2014/main" id="{A43B3275-0DAA-46DF-AA83-74A0CD51782F}"/>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7" name="Tijdelijke aanduiding voor dianummer 5">
            <a:extLst>
              <a:ext uri="{FF2B5EF4-FFF2-40B4-BE49-F238E27FC236}">
                <a16:creationId xmlns:a16="http://schemas.microsoft.com/office/drawing/2014/main" id="{59A8263C-BADD-4468-84A9-1E09DB414ECB}"/>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206098355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MET TABEL (50%/ 50%)">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7020856"/>
            <a:ext cx="3140325" cy="216909"/>
          </a:xfrm>
        </p:spPr>
        <p:txBody>
          <a:bodyPr/>
          <a:lstStyle/>
          <a:p>
            <a:fld id="{C8226F51-BA4F-47DD-BB27-1D52D814875C}" type="datetime1">
              <a:rPr lang="nl-NL" smtClean="0"/>
              <a:t>22-01-20</a:t>
            </a:fld>
            <a:endParaRPr lang="nl-NL" dirty="0"/>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7020856"/>
            <a:ext cx="6718797" cy="216909"/>
          </a:xfrm>
        </p:spPr>
        <p:txBody>
          <a:bodyPr/>
          <a:lstStyle/>
          <a:p>
            <a:r>
              <a:rPr lang="nl-NL"/>
              <a:t>&lt;Plaats hier je voettekst&gt;</a:t>
            </a:r>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521864" y="272177"/>
            <a:ext cx="11146223" cy="600744"/>
          </a:xfrm>
        </p:spPr>
        <p:txBody>
          <a:bodyPr/>
          <a:lstStyle>
            <a:lvl1pPr>
              <a:defRPr/>
            </a:lvl1pPr>
          </a:lstStyle>
          <a:p>
            <a:r>
              <a:rPr lang="nl-NL" noProof="0" dirty="0"/>
              <a:t>Plaats hier je titel</a:t>
            </a:r>
            <a:endParaRPr lang="nl-NL" dirty="0"/>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639252" y="-885712"/>
            <a:ext cx="2913528"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TEXT WITH TABLE (50%/50%)</a:t>
            </a:r>
          </a:p>
        </p:txBody>
      </p:sp>
      <p:sp>
        <p:nvSpPr>
          <p:cNvPr id="152" name="tabel">
            <a:extLst>
              <a:ext uri="{FF2B5EF4-FFF2-40B4-BE49-F238E27FC236}">
                <a16:creationId xmlns:a16="http://schemas.microsoft.com/office/drawing/2014/main" id="{A53CAFF0-6C2E-4CED-9470-8DA99266AE50}"/>
              </a:ext>
            </a:extLst>
          </p:cNvPr>
          <p:cNvSpPr>
            <a:spLocks noGrp="1"/>
          </p:cNvSpPr>
          <p:nvPr>
            <p:ph type="tbl" sz="quarter" idx="14" hasCustomPrompt="1"/>
          </p:nvPr>
        </p:nvSpPr>
        <p:spPr>
          <a:xfrm>
            <a:off x="6247711" y="1407861"/>
            <a:ext cx="5412132" cy="4454808"/>
          </a:xfrm>
          <a:solidFill>
            <a:schemeClr val="bg1">
              <a:lumMod val="95000"/>
            </a:schemeClr>
          </a:solidFill>
        </p:spPr>
        <p:txBody>
          <a:bodyPr tIns="1620000"/>
          <a:lstStyle>
            <a:lvl1pPr marL="0" indent="0" algn="ctr">
              <a:spcBef>
                <a:spcPts val="0"/>
              </a:spcBef>
              <a:spcAft>
                <a:spcPts val="0"/>
              </a:spcAft>
              <a:buNone/>
              <a:defRPr sz="1050" b="1"/>
            </a:lvl1pPr>
          </a:lstStyle>
          <a:p>
            <a:r>
              <a:rPr lang="nl-NL" dirty="0"/>
              <a:t>Klik op onderstaand pictogram</a:t>
            </a:r>
            <a:br>
              <a:rPr lang="nl-NL" dirty="0"/>
            </a:br>
            <a:r>
              <a:rPr lang="nl-NL" dirty="0"/>
              <a:t>om een tabel in te voegen</a:t>
            </a:r>
          </a:p>
        </p:txBody>
      </p:sp>
      <p:grpSp>
        <p:nvGrpSpPr>
          <p:cNvPr id="153" name="Instructie">
            <a:extLst>
              <a:ext uri="{FF2B5EF4-FFF2-40B4-BE49-F238E27FC236}">
                <a16:creationId xmlns:a16="http://schemas.microsoft.com/office/drawing/2014/main" id="{D8FA1774-32C6-44BB-B330-6554B0E7E12D}"/>
              </a:ext>
            </a:extLst>
          </p:cNvPr>
          <p:cNvGrpSpPr/>
          <p:nvPr userDrawn="1"/>
        </p:nvGrpSpPr>
        <p:grpSpPr>
          <a:xfrm>
            <a:off x="12391601" y="0"/>
            <a:ext cx="3183678" cy="3418198"/>
            <a:chOff x="12391601" y="0"/>
            <a:chExt cx="3183678" cy="3418198"/>
          </a:xfrm>
        </p:grpSpPr>
        <p:grpSp>
          <p:nvGrpSpPr>
            <p:cNvPr id="154" name="Meer informatie">
              <a:extLst>
                <a:ext uri="{FF2B5EF4-FFF2-40B4-BE49-F238E27FC236}">
                  <a16:creationId xmlns:a16="http://schemas.microsoft.com/office/drawing/2014/main" id="{7D53CC9C-CDBE-4DFB-AE21-4160803B4CD1}"/>
                </a:ext>
              </a:extLst>
            </p:cNvPr>
            <p:cNvGrpSpPr/>
            <p:nvPr userDrawn="1"/>
          </p:nvGrpSpPr>
          <p:grpSpPr>
            <a:xfrm>
              <a:off x="12396764" y="2622893"/>
              <a:ext cx="3178515" cy="795305"/>
              <a:chOff x="-3741486" y="3347116"/>
              <a:chExt cx="3178515" cy="795305"/>
            </a:xfrm>
          </p:grpSpPr>
          <p:sp>
            <p:nvSpPr>
              <p:cNvPr id="176" name="Freeform 101">
                <a:extLst>
                  <a:ext uri="{FF2B5EF4-FFF2-40B4-BE49-F238E27FC236}">
                    <a16:creationId xmlns:a16="http://schemas.microsoft.com/office/drawing/2014/main" id="{B78FDC53-F231-49E7-A154-56F81091116F}"/>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77" name="Rechthoek 176">
                <a:extLst>
                  <a:ext uri="{FF2B5EF4-FFF2-40B4-BE49-F238E27FC236}">
                    <a16:creationId xmlns:a16="http://schemas.microsoft.com/office/drawing/2014/main" id="{D40104D5-463A-4C56-920E-DB709D9672FD}"/>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78" name="Rechte verbindingslijn 177">
                <a:extLst>
                  <a:ext uri="{FF2B5EF4-FFF2-40B4-BE49-F238E27FC236}">
                    <a16:creationId xmlns:a16="http://schemas.microsoft.com/office/drawing/2014/main" id="{E9CD1AE4-DA73-4EC4-81C0-1F75EE829AA5}"/>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155" name="Rechthoek 154">
              <a:extLst>
                <a:ext uri="{FF2B5EF4-FFF2-40B4-BE49-F238E27FC236}">
                  <a16:creationId xmlns:a16="http://schemas.microsoft.com/office/drawing/2014/main" id="{1D0DA284-6D84-4D36-B1B6-DB37B4EE58D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table</a:t>
              </a:r>
            </a:p>
          </p:txBody>
        </p:sp>
        <p:sp>
          <p:nvSpPr>
            <p:cNvPr id="156" name="Ovaal 155">
              <a:extLst>
                <a:ext uri="{FF2B5EF4-FFF2-40B4-BE49-F238E27FC236}">
                  <a16:creationId xmlns:a16="http://schemas.microsoft.com/office/drawing/2014/main" id="{9F53628B-F530-4001-99B6-93A0F44C1D48}"/>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157" name="Rechte verbindingslijn 156">
              <a:extLst>
                <a:ext uri="{FF2B5EF4-FFF2-40B4-BE49-F238E27FC236}">
                  <a16:creationId xmlns:a16="http://schemas.microsoft.com/office/drawing/2014/main" id="{BA5E46A7-E4C0-420C-BD1B-206B69E2B01B}"/>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58" name="Rechte verbindingslijn 157">
              <a:extLst>
                <a:ext uri="{FF2B5EF4-FFF2-40B4-BE49-F238E27FC236}">
                  <a16:creationId xmlns:a16="http://schemas.microsoft.com/office/drawing/2014/main" id="{59953485-194D-42FF-82E6-0F30D398DDDD}"/>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59" name="Rechthoek 158">
              <a:extLst>
                <a:ext uri="{FF2B5EF4-FFF2-40B4-BE49-F238E27FC236}">
                  <a16:creationId xmlns:a16="http://schemas.microsoft.com/office/drawing/2014/main" id="{74094B7F-E9F2-4748-9700-863C8ED5247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table using the 'Delete' button. Click on the icon to insert a new table.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60" name="Ovaal 159">
              <a:extLst>
                <a:ext uri="{FF2B5EF4-FFF2-40B4-BE49-F238E27FC236}">
                  <a16:creationId xmlns:a16="http://schemas.microsoft.com/office/drawing/2014/main" id="{234F4CA7-6E68-48F7-90A9-EA8ADB6F2D62}"/>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161" name="Rechthoek 160">
              <a:extLst>
                <a:ext uri="{FF2B5EF4-FFF2-40B4-BE49-F238E27FC236}">
                  <a16:creationId xmlns:a16="http://schemas.microsoft.com/office/drawing/2014/main" id="{79CA1389-B637-4556-96EE-0093988A463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Select the desired numbers of rows and columns and click on 'OK'.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62" name="Groep 161">
              <a:extLst>
                <a:ext uri="{FF2B5EF4-FFF2-40B4-BE49-F238E27FC236}">
                  <a16:creationId xmlns:a16="http://schemas.microsoft.com/office/drawing/2014/main" id="{36D3135C-9114-41E0-ACB5-71D213B1A776}"/>
                </a:ext>
              </a:extLst>
            </p:cNvPr>
            <p:cNvGrpSpPr/>
            <p:nvPr userDrawn="1"/>
          </p:nvGrpSpPr>
          <p:grpSpPr>
            <a:xfrm>
              <a:off x="12757282" y="2184550"/>
              <a:ext cx="825500" cy="209550"/>
              <a:chOff x="13504624" y="2482850"/>
              <a:chExt cx="825500" cy="209550"/>
            </a:xfrm>
          </p:grpSpPr>
          <p:sp>
            <p:nvSpPr>
              <p:cNvPr id="173" name="Rechthoek 172">
                <a:extLst>
                  <a:ext uri="{FF2B5EF4-FFF2-40B4-BE49-F238E27FC236}">
                    <a16:creationId xmlns:a16="http://schemas.microsoft.com/office/drawing/2014/main" id="{F466C695-CD09-4087-A78D-68D7B0B7730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dirty="0">
                    <a:solidFill>
                      <a:schemeClr val="tx1"/>
                    </a:solidFill>
                    <a:latin typeface="Arial" panose="020B0604020202020204" pitchFamily="34" charset="0"/>
                  </a:rPr>
                  <a:t>OK</a:t>
                </a:r>
              </a:p>
            </p:txBody>
          </p:sp>
          <p:cxnSp>
            <p:nvCxnSpPr>
              <p:cNvPr id="174" name="Rechte verbindingslijn 173">
                <a:extLst>
                  <a:ext uri="{FF2B5EF4-FFF2-40B4-BE49-F238E27FC236}">
                    <a16:creationId xmlns:a16="http://schemas.microsoft.com/office/drawing/2014/main" id="{D78B9D92-55AF-410D-9537-D703025B8E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5" name="Gelijkbenige driehoek 174">
                <a:extLst>
                  <a:ext uri="{FF2B5EF4-FFF2-40B4-BE49-F238E27FC236}">
                    <a16:creationId xmlns:a16="http://schemas.microsoft.com/office/drawing/2014/main" id="{7A520EAA-77FA-4ED5-A4D4-3DE2F828530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63" name="Rechte verbindingslijn 162">
              <a:extLst>
                <a:ext uri="{FF2B5EF4-FFF2-40B4-BE49-F238E27FC236}">
                  <a16:creationId xmlns:a16="http://schemas.microsoft.com/office/drawing/2014/main" id="{65918623-D162-4D5A-9A47-3A7D5A1E091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64" name="Tabel icoon">
              <a:extLst>
                <a:ext uri="{FF2B5EF4-FFF2-40B4-BE49-F238E27FC236}">
                  <a16:creationId xmlns:a16="http://schemas.microsoft.com/office/drawing/2014/main" id="{A6113588-03B7-4533-ADB2-D0A1084B39F1}"/>
                </a:ext>
              </a:extLst>
            </p:cNvPr>
            <p:cNvGrpSpPr/>
            <p:nvPr userDrawn="1"/>
          </p:nvGrpSpPr>
          <p:grpSpPr>
            <a:xfrm>
              <a:off x="12757283" y="1133664"/>
              <a:ext cx="375500" cy="339168"/>
              <a:chOff x="6072040" y="3376043"/>
              <a:chExt cx="1227920" cy="1109109"/>
            </a:xfrm>
          </p:grpSpPr>
          <p:sp>
            <p:nvSpPr>
              <p:cNvPr id="165" name="Rechthoek 164">
                <a:extLst>
                  <a:ext uri="{FF2B5EF4-FFF2-40B4-BE49-F238E27FC236}">
                    <a16:creationId xmlns:a16="http://schemas.microsoft.com/office/drawing/2014/main" id="{4AFCC203-FD5B-468F-99FB-D1E8E80EFAB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6" name="Rechthoek 165">
                <a:extLst>
                  <a:ext uri="{FF2B5EF4-FFF2-40B4-BE49-F238E27FC236}">
                    <a16:creationId xmlns:a16="http://schemas.microsoft.com/office/drawing/2014/main" id="{41EFEE30-7FFC-401F-8547-9FBDA36DE4AC}"/>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cxnSp>
            <p:nvCxnSpPr>
              <p:cNvPr id="167" name="Rechte verbindingslijn 166">
                <a:extLst>
                  <a:ext uri="{FF2B5EF4-FFF2-40B4-BE49-F238E27FC236}">
                    <a16:creationId xmlns:a16="http://schemas.microsoft.com/office/drawing/2014/main" id="{B8972847-4D20-4203-B318-E85BAC05ED5B}"/>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68" name="Rechte verbindingslijn 167">
                <a:extLst>
                  <a:ext uri="{FF2B5EF4-FFF2-40B4-BE49-F238E27FC236}">
                    <a16:creationId xmlns:a16="http://schemas.microsoft.com/office/drawing/2014/main" id="{F1C4E8A1-E26F-447E-9920-D066950EFDCE}"/>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69" name="Rechte verbindingslijn 168">
                <a:extLst>
                  <a:ext uri="{FF2B5EF4-FFF2-40B4-BE49-F238E27FC236}">
                    <a16:creationId xmlns:a16="http://schemas.microsoft.com/office/drawing/2014/main" id="{92C262A0-EBDF-4F9B-BF6B-E48D21785575}"/>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D4FE1558-6BE7-4FB4-BCDD-2FC1300DE2CE}"/>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71" name="Rechte verbindingslijn 170">
                <a:extLst>
                  <a:ext uri="{FF2B5EF4-FFF2-40B4-BE49-F238E27FC236}">
                    <a16:creationId xmlns:a16="http://schemas.microsoft.com/office/drawing/2014/main" id="{77DE6BDA-6F53-4F6F-883C-D71B322CD5EA}"/>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72" name="Rechthoek 171">
                <a:extLst>
                  <a:ext uri="{FF2B5EF4-FFF2-40B4-BE49-F238E27FC236}">
                    <a16:creationId xmlns:a16="http://schemas.microsoft.com/office/drawing/2014/main" id="{917903B9-C840-4B22-8332-0F6FF4E12BCE}"/>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pic>
        <p:nvPicPr>
          <p:cNvPr id="110" name="logo">
            <a:extLst>
              <a:ext uri="{FF2B5EF4-FFF2-40B4-BE49-F238E27FC236}">
                <a16:creationId xmlns:a16="http://schemas.microsoft.com/office/drawing/2014/main" id="{5A08214E-DF57-48EA-84B2-CA6EE2CD7B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87093" y="6122145"/>
            <a:ext cx="952038" cy="482540"/>
          </a:xfrm>
          <a:prstGeom prst="rect">
            <a:avLst/>
          </a:prstGeom>
        </p:spPr>
      </p:pic>
      <p:grpSp>
        <p:nvGrpSpPr>
          <p:cNvPr id="38" name="GRID" hidden="1">
            <a:extLst>
              <a:ext uri="{FF2B5EF4-FFF2-40B4-BE49-F238E27FC236}">
                <a16:creationId xmlns:a16="http://schemas.microsoft.com/office/drawing/2014/main" id="{63091A87-E469-4741-AFAE-D9FE9D31606F}"/>
              </a:ext>
            </a:extLst>
          </p:cNvPr>
          <p:cNvGrpSpPr/>
          <p:nvPr userDrawn="1"/>
        </p:nvGrpSpPr>
        <p:grpSpPr>
          <a:xfrm>
            <a:off x="0" y="0"/>
            <a:ext cx="12192000" cy="6858000"/>
            <a:chOff x="0" y="0"/>
            <a:chExt cx="12192000" cy="6858000"/>
          </a:xfrm>
        </p:grpSpPr>
        <p:sp>
          <p:nvSpPr>
            <p:cNvPr id="39" name="Rechthoek 38">
              <a:extLst>
                <a:ext uri="{FF2B5EF4-FFF2-40B4-BE49-F238E27FC236}">
                  <a16:creationId xmlns:a16="http://schemas.microsoft.com/office/drawing/2014/main" id="{5A6E0E6B-9076-4747-B72A-CE6754E64B56}"/>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a:extLst>
                <a:ext uri="{FF2B5EF4-FFF2-40B4-BE49-F238E27FC236}">
                  <a16:creationId xmlns:a16="http://schemas.microsoft.com/office/drawing/2014/main" id="{76726127-9718-42DE-8B36-ACFA6484CDAD}"/>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a:extLst>
                <a:ext uri="{FF2B5EF4-FFF2-40B4-BE49-F238E27FC236}">
                  <a16:creationId xmlns:a16="http://schemas.microsoft.com/office/drawing/2014/main" id="{5C7B464E-EB02-44DE-B0EA-1B24AF5D234F}"/>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Rechthoek 41">
              <a:extLst>
                <a:ext uri="{FF2B5EF4-FFF2-40B4-BE49-F238E27FC236}">
                  <a16:creationId xmlns:a16="http://schemas.microsoft.com/office/drawing/2014/main" id="{73496353-1240-4E64-BED4-2A49E6244083}"/>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Rechthoek 42">
              <a:extLst>
                <a:ext uri="{FF2B5EF4-FFF2-40B4-BE49-F238E27FC236}">
                  <a16:creationId xmlns:a16="http://schemas.microsoft.com/office/drawing/2014/main" id="{A67ABC18-63E9-4A12-8233-B9211B2E9B3A}"/>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Rechthoek 43">
              <a:extLst>
                <a:ext uri="{FF2B5EF4-FFF2-40B4-BE49-F238E27FC236}">
                  <a16:creationId xmlns:a16="http://schemas.microsoft.com/office/drawing/2014/main" id="{89377A1B-9100-4765-8EBA-772D65451901}"/>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a:extLst>
                <a:ext uri="{FF2B5EF4-FFF2-40B4-BE49-F238E27FC236}">
                  <a16:creationId xmlns:a16="http://schemas.microsoft.com/office/drawing/2014/main" id="{99204BCB-084E-4A74-AFCC-C7FBCC293978}"/>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a:extLst>
                <a:ext uri="{FF2B5EF4-FFF2-40B4-BE49-F238E27FC236}">
                  <a16:creationId xmlns:a16="http://schemas.microsoft.com/office/drawing/2014/main" id="{ADD40E2F-10B1-4CA7-9ED6-3F3F72DF520E}"/>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hthoek 46">
              <a:extLst>
                <a:ext uri="{FF2B5EF4-FFF2-40B4-BE49-F238E27FC236}">
                  <a16:creationId xmlns:a16="http://schemas.microsoft.com/office/drawing/2014/main" id="{426073FA-9DF6-4303-80AD-06336912AA18}"/>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a:extLst>
                <a:ext uri="{FF2B5EF4-FFF2-40B4-BE49-F238E27FC236}">
                  <a16:creationId xmlns:a16="http://schemas.microsoft.com/office/drawing/2014/main" id="{9252037A-C515-44C2-A220-ABB721F5C4A5}"/>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hthoek 48">
              <a:extLst>
                <a:ext uri="{FF2B5EF4-FFF2-40B4-BE49-F238E27FC236}">
                  <a16:creationId xmlns:a16="http://schemas.microsoft.com/office/drawing/2014/main" id="{A06BB989-B0BE-45A8-8D37-EB49821A29C7}"/>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hthoek 49">
              <a:extLst>
                <a:ext uri="{FF2B5EF4-FFF2-40B4-BE49-F238E27FC236}">
                  <a16:creationId xmlns:a16="http://schemas.microsoft.com/office/drawing/2014/main" id="{7EE64E67-40EE-4FF9-AA93-4EDDC2C9A948}"/>
                </a:ext>
              </a:extLst>
            </p:cNvPr>
            <p:cNvSpPr/>
            <p:nvPr userDrawn="1"/>
          </p:nvSpPr>
          <p:spPr>
            <a:xfrm>
              <a:off x="5964600"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51" name="tekst">
            <a:extLst>
              <a:ext uri="{FF2B5EF4-FFF2-40B4-BE49-F238E27FC236}">
                <a16:creationId xmlns:a16="http://schemas.microsoft.com/office/drawing/2014/main" id="{2277963E-BB3D-4657-8FDB-59BC2A5ACE82}"/>
              </a:ext>
            </a:extLst>
          </p:cNvPr>
          <p:cNvSpPr>
            <a:spLocks noGrp="1"/>
          </p:cNvSpPr>
          <p:nvPr>
            <p:ph type="body" orient="vert" idx="1" hasCustomPrompt="1"/>
          </p:nvPr>
        </p:nvSpPr>
        <p:spPr>
          <a:xfrm>
            <a:off x="521864" y="1401494"/>
            <a:ext cx="5426486" cy="445137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53" name="Onder balkje">
            <a:extLst>
              <a:ext uri="{FF2B5EF4-FFF2-40B4-BE49-F238E27FC236}">
                <a16:creationId xmlns:a16="http://schemas.microsoft.com/office/drawing/2014/main" id="{11CB7B56-D687-4517-BBBD-5752B48393E8}"/>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Tijdelijke aanduiding voor dianummer 5">
            <a:extLst>
              <a:ext uri="{FF2B5EF4-FFF2-40B4-BE49-F238E27FC236}">
                <a16:creationId xmlns:a16="http://schemas.microsoft.com/office/drawing/2014/main" id="{96F150C4-E3A4-40F1-9ED4-DC76B003B2EC}"/>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410426545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100%)">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0DA75972-73CC-4A0A-9567-F2B4412F0205}"/>
              </a:ext>
            </a:extLst>
          </p:cNvPr>
          <p:cNvSpPr>
            <a:spLocks noGrp="1"/>
          </p:cNvSpPr>
          <p:nvPr>
            <p:ph type="dt" sz="half" idx="10"/>
          </p:nvPr>
        </p:nvSpPr>
        <p:spPr>
          <a:xfrm>
            <a:off x="7645707" y="7007893"/>
            <a:ext cx="3140325" cy="216909"/>
          </a:xfrm>
        </p:spPr>
        <p:txBody>
          <a:bodyPr/>
          <a:lstStyle/>
          <a:p>
            <a:fld id="{45804E2F-6799-4914-A5D0-6B51B35EFB93}" type="datetime1">
              <a:rPr lang="nl-NL" smtClean="0"/>
              <a:t>22-01-20</a:t>
            </a:fld>
            <a:endParaRPr lang="nl-NL"/>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926910" y="7007893"/>
            <a:ext cx="6718797" cy="216909"/>
          </a:xfrm>
        </p:spPr>
        <p:txBody>
          <a:bodyPr/>
          <a:lstStyle/>
          <a:p>
            <a:r>
              <a:rPr lang="nl-NL"/>
              <a:t>&lt;Plaats hier je voettekst&gt;</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219539" y="-885712"/>
            <a:ext cx="1752954" cy="548182"/>
          </a:xfrm>
          <a:prstGeom prst="rect">
            <a:avLst/>
          </a:prstGeom>
          <a:solidFill>
            <a:schemeClr val="bg1"/>
          </a:solidFill>
        </p:spPr>
        <p:txBody>
          <a:bodyPr wrap="none" lIns="360000" tIns="180000" rIns="360000" bIns="180000" rtlCol="0">
            <a:spAutoFit/>
          </a:bodyPr>
          <a:lstStyle/>
          <a:p>
            <a:pPr algn="ctr"/>
            <a:r>
              <a:rPr lang="en-GB" sz="1200" b="0" spc="50" baseline="0" dirty="0">
                <a:solidFill>
                  <a:srgbClr val="212121"/>
                </a:solidFill>
                <a:latin typeface="+mn-lt"/>
              </a:rPr>
              <a:t>TABLE (100%)</a:t>
            </a:r>
          </a:p>
        </p:txBody>
      </p:sp>
      <p:sp>
        <p:nvSpPr>
          <p:cNvPr id="152" name="tabel">
            <a:extLst>
              <a:ext uri="{FF2B5EF4-FFF2-40B4-BE49-F238E27FC236}">
                <a16:creationId xmlns:a16="http://schemas.microsoft.com/office/drawing/2014/main" id="{A53CAFF0-6C2E-4CED-9470-8DA99266AE50}"/>
              </a:ext>
            </a:extLst>
          </p:cNvPr>
          <p:cNvSpPr>
            <a:spLocks noGrp="1"/>
          </p:cNvSpPr>
          <p:nvPr>
            <p:ph type="tbl" sz="quarter" idx="14" hasCustomPrompt="1"/>
          </p:nvPr>
        </p:nvSpPr>
        <p:spPr>
          <a:xfrm>
            <a:off x="516221" y="1395160"/>
            <a:ext cx="11143622" cy="4471547"/>
          </a:xfrm>
          <a:solidFill>
            <a:schemeClr val="bg1">
              <a:lumMod val="95000"/>
            </a:schemeClr>
          </a:solidFill>
        </p:spPr>
        <p:txBody>
          <a:bodyPr tIns="1620000"/>
          <a:lstStyle>
            <a:lvl1pPr marL="0" indent="0" algn="ctr">
              <a:spcBef>
                <a:spcPts val="0"/>
              </a:spcBef>
              <a:spcAft>
                <a:spcPts val="0"/>
              </a:spcAft>
              <a:buNone/>
              <a:defRPr sz="1050" b="1"/>
            </a:lvl1pPr>
          </a:lstStyle>
          <a:p>
            <a:r>
              <a:rPr lang="nl-NL" dirty="0"/>
              <a:t>Klik op onderstaand pictogram</a:t>
            </a:r>
            <a:br>
              <a:rPr lang="nl-NL" dirty="0"/>
            </a:br>
            <a:r>
              <a:rPr lang="nl-NL" dirty="0"/>
              <a:t>om een tabel in te voegen</a:t>
            </a:r>
          </a:p>
        </p:txBody>
      </p:sp>
      <p:grpSp>
        <p:nvGrpSpPr>
          <p:cNvPr id="153" name="Instructie">
            <a:extLst>
              <a:ext uri="{FF2B5EF4-FFF2-40B4-BE49-F238E27FC236}">
                <a16:creationId xmlns:a16="http://schemas.microsoft.com/office/drawing/2014/main" id="{D8FA1774-32C6-44BB-B330-6554B0E7E12D}"/>
              </a:ext>
            </a:extLst>
          </p:cNvPr>
          <p:cNvGrpSpPr/>
          <p:nvPr userDrawn="1"/>
        </p:nvGrpSpPr>
        <p:grpSpPr>
          <a:xfrm>
            <a:off x="12391601" y="0"/>
            <a:ext cx="3183678" cy="3418198"/>
            <a:chOff x="12391601" y="0"/>
            <a:chExt cx="3183678" cy="3418198"/>
          </a:xfrm>
        </p:grpSpPr>
        <p:grpSp>
          <p:nvGrpSpPr>
            <p:cNvPr id="154" name="Meer informatie">
              <a:extLst>
                <a:ext uri="{FF2B5EF4-FFF2-40B4-BE49-F238E27FC236}">
                  <a16:creationId xmlns:a16="http://schemas.microsoft.com/office/drawing/2014/main" id="{7D53CC9C-CDBE-4DFB-AE21-4160803B4CD1}"/>
                </a:ext>
              </a:extLst>
            </p:cNvPr>
            <p:cNvGrpSpPr/>
            <p:nvPr userDrawn="1"/>
          </p:nvGrpSpPr>
          <p:grpSpPr>
            <a:xfrm>
              <a:off x="12396764" y="2622893"/>
              <a:ext cx="3178515" cy="795305"/>
              <a:chOff x="-3741486" y="3347116"/>
              <a:chExt cx="3178515" cy="795305"/>
            </a:xfrm>
          </p:grpSpPr>
          <p:sp>
            <p:nvSpPr>
              <p:cNvPr id="176" name="Freeform 101">
                <a:extLst>
                  <a:ext uri="{FF2B5EF4-FFF2-40B4-BE49-F238E27FC236}">
                    <a16:creationId xmlns:a16="http://schemas.microsoft.com/office/drawing/2014/main" id="{B78FDC53-F231-49E7-A154-56F81091116F}"/>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77" name="Rechthoek 176">
                <a:extLst>
                  <a:ext uri="{FF2B5EF4-FFF2-40B4-BE49-F238E27FC236}">
                    <a16:creationId xmlns:a16="http://schemas.microsoft.com/office/drawing/2014/main" id="{D40104D5-463A-4C56-920E-DB709D9672FD}"/>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78" name="Rechte verbindingslijn 177">
                <a:extLst>
                  <a:ext uri="{FF2B5EF4-FFF2-40B4-BE49-F238E27FC236}">
                    <a16:creationId xmlns:a16="http://schemas.microsoft.com/office/drawing/2014/main" id="{E9CD1AE4-DA73-4EC4-81C0-1F75EE829AA5}"/>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155" name="Rechthoek 154">
              <a:extLst>
                <a:ext uri="{FF2B5EF4-FFF2-40B4-BE49-F238E27FC236}">
                  <a16:creationId xmlns:a16="http://schemas.microsoft.com/office/drawing/2014/main" id="{1D0DA284-6D84-4D36-B1B6-DB37B4EE58D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Insert/change table</a:t>
              </a:r>
            </a:p>
          </p:txBody>
        </p:sp>
        <p:sp>
          <p:nvSpPr>
            <p:cNvPr id="156" name="Ovaal 155">
              <a:extLst>
                <a:ext uri="{FF2B5EF4-FFF2-40B4-BE49-F238E27FC236}">
                  <a16:creationId xmlns:a16="http://schemas.microsoft.com/office/drawing/2014/main" id="{9F53628B-F530-4001-99B6-93A0F44C1D48}"/>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1</a:t>
              </a:r>
            </a:p>
          </p:txBody>
        </p:sp>
        <p:cxnSp>
          <p:nvCxnSpPr>
            <p:cNvPr id="157" name="Rechte verbindingslijn 156">
              <a:extLst>
                <a:ext uri="{FF2B5EF4-FFF2-40B4-BE49-F238E27FC236}">
                  <a16:creationId xmlns:a16="http://schemas.microsoft.com/office/drawing/2014/main" id="{BA5E46A7-E4C0-420C-BD1B-206B69E2B01B}"/>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58" name="Rechte verbindingslijn 157">
              <a:extLst>
                <a:ext uri="{FF2B5EF4-FFF2-40B4-BE49-F238E27FC236}">
                  <a16:creationId xmlns:a16="http://schemas.microsoft.com/office/drawing/2014/main" id="{59953485-194D-42FF-82E6-0F30D398DDDD}"/>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59" name="Rechthoek 158">
              <a:extLst>
                <a:ext uri="{FF2B5EF4-FFF2-40B4-BE49-F238E27FC236}">
                  <a16:creationId xmlns:a16="http://schemas.microsoft.com/office/drawing/2014/main" id="{74094B7F-E9F2-4748-9700-863C8ED5247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If needed, remove the existing table using the 'Delete' button. Click on the icon to insert a new table. </a:t>
              </a:r>
              <a:r>
                <a:rPr kumimoji="0" lang="en-GB" sz="1100" b="0" i="1" u="none" strike="noStrike" kern="0" cap="none" spc="0" normalizeH="0" baseline="0" noProof="0" dirty="0">
                  <a:ln>
                    <a:noFill/>
                  </a:ln>
                  <a:solidFill>
                    <a:srgbClr val="000000"/>
                  </a:solidFill>
                  <a:effectLst/>
                  <a:uLnTx/>
                  <a:uFillTx/>
                  <a:latin typeface="+mn-lt"/>
                </a:rPr>
                <a:t>(See example below.)</a:t>
              </a:r>
              <a:endPar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60" name="Ovaal 159">
              <a:extLst>
                <a:ext uri="{FF2B5EF4-FFF2-40B4-BE49-F238E27FC236}">
                  <a16:creationId xmlns:a16="http://schemas.microsoft.com/office/drawing/2014/main" id="{234F4CA7-6E68-48F7-90A9-EA8ADB6F2D62}"/>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161" name="Rechthoek 160">
              <a:extLst>
                <a:ext uri="{FF2B5EF4-FFF2-40B4-BE49-F238E27FC236}">
                  <a16:creationId xmlns:a16="http://schemas.microsoft.com/office/drawing/2014/main" id="{79CA1389-B637-4556-96EE-0093988A463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dirty="0">
                  <a:ln>
                    <a:noFill/>
                  </a:ln>
                  <a:solidFill>
                    <a:srgbClr val="000000"/>
                  </a:solidFill>
                  <a:effectLst/>
                  <a:uLnTx/>
                  <a:uFillTx/>
                  <a:latin typeface="+mn-lt"/>
                </a:rPr>
                <a:t>Select the desired numbers of rows and columns and click on 'OK'.</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62" name="Groep 161">
              <a:extLst>
                <a:ext uri="{FF2B5EF4-FFF2-40B4-BE49-F238E27FC236}">
                  <a16:creationId xmlns:a16="http://schemas.microsoft.com/office/drawing/2014/main" id="{36D3135C-9114-41E0-ACB5-71D213B1A776}"/>
                </a:ext>
              </a:extLst>
            </p:cNvPr>
            <p:cNvGrpSpPr/>
            <p:nvPr userDrawn="1"/>
          </p:nvGrpSpPr>
          <p:grpSpPr>
            <a:xfrm>
              <a:off x="12757282" y="2184550"/>
              <a:ext cx="825500" cy="209550"/>
              <a:chOff x="13504624" y="2482850"/>
              <a:chExt cx="825500" cy="209550"/>
            </a:xfrm>
          </p:grpSpPr>
          <p:sp>
            <p:nvSpPr>
              <p:cNvPr id="173" name="Rechthoek 172">
                <a:extLst>
                  <a:ext uri="{FF2B5EF4-FFF2-40B4-BE49-F238E27FC236}">
                    <a16:creationId xmlns:a16="http://schemas.microsoft.com/office/drawing/2014/main" id="{F466C695-CD09-4087-A78D-68D7B0B7730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dirty="0">
                    <a:solidFill>
                      <a:schemeClr val="tx1"/>
                    </a:solidFill>
                    <a:latin typeface="Arial" panose="020B0604020202020204" pitchFamily="34" charset="0"/>
                  </a:rPr>
                  <a:t>OK</a:t>
                </a:r>
              </a:p>
            </p:txBody>
          </p:sp>
          <p:cxnSp>
            <p:nvCxnSpPr>
              <p:cNvPr id="174" name="Rechte verbindingslijn 173">
                <a:extLst>
                  <a:ext uri="{FF2B5EF4-FFF2-40B4-BE49-F238E27FC236}">
                    <a16:creationId xmlns:a16="http://schemas.microsoft.com/office/drawing/2014/main" id="{D78B9D92-55AF-410D-9537-D703025B8E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5" name="Gelijkbenige driehoek 174">
                <a:extLst>
                  <a:ext uri="{FF2B5EF4-FFF2-40B4-BE49-F238E27FC236}">
                    <a16:creationId xmlns:a16="http://schemas.microsoft.com/office/drawing/2014/main" id="{7A520EAA-77FA-4ED5-A4D4-3DE2F828530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cxnSp>
          <p:nvCxnSpPr>
            <p:cNvPr id="163" name="Rechte verbindingslijn 162">
              <a:extLst>
                <a:ext uri="{FF2B5EF4-FFF2-40B4-BE49-F238E27FC236}">
                  <a16:creationId xmlns:a16="http://schemas.microsoft.com/office/drawing/2014/main" id="{65918623-D162-4D5A-9A47-3A7D5A1E091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64" name="Tabel icoon">
              <a:extLst>
                <a:ext uri="{FF2B5EF4-FFF2-40B4-BE49-F238E27FC236}">
                  <a16:creationId xmlns:a16="http://schemas.microsoft.com/office/drawing/2014/main" id="{A6113588-03B7-4533-ADB2-D0A1084B39F1}"/>
                </a:ext>
              </a:extLst>
            </p:cNvPr>
            <p:cNvGrpSpPr/>
            <p:nvPr userDrawn="1"/>
          </p:nvGrpSpPr>
          <p:grpSpPr>
            <a:xfrm>
              <a:off x="12757283" y="1133664"/>
              <a:ext cx="375500" cy="339168"/>
              <a:chOff x="6072040" y="3376043"/>
              <a:chExt cx="1227920" cy="1109109"/>
            </a:xfrm>
          </p:grpSpPr>
          <p:sp>
            <p:nvSpPr>
              <p:cNvPr id="165" name="Rechthoek 164">
                <a:extLst>
                  <a:ext uri="{FF2B5EF4-FFF2-40B4-BE49-F238E27FC236}">
                    <a16:creationId xmlns:a16="http://schemas.microsoft.com/office/drawing/2014/main" id="{4AFCC203-FD5B-468F-99FB-D1E8E80EFAB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6" name="Rechthoek 165">
                <a:extLst>
                  <a:ext uri="{FF2B5EF4-FFF2-40B4-BE49-F238E27FC236}">
                    <a16:creationId xmlns:a16="http://schemas.microsoft.com/office/drawing/2014/main" id="{41EFEE30-7FFC-401F-8547-9FBDA36DE4AC}"/>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cxnSp>
            <p:nvCxnSpPr>
              <p:cNvPr id="167" name="Rechte verbindingslijn 166">
                <a:extLst>
                  <a:ext uri="{FF2B5EF4-FFF2-40B4-BE49-F238E27FC236}">
                    <a16:creationId xmlns:a16="http://schemas.microsoft.com/office/drawing/2014/main" id="{B8972847-4D20-4203-B318-E85BAC05ED5B}"/>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68" name="Rechte verbindingslijn 167">
                <a:extLst>
                  <a:ext uri="{FF2B5EF4-FFF2-40B4-BE49-F238E27FC236}">
                    <a16:creationId xmlns:a16="http://schemas.microsoft.com/office/drawing/2014/main" id="{F1C4E8A1-E26F-447E-9920-D066950EFDCE}"/>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69" name="Rechte verbindingslijn 168">
                <a:extLst>
                  <a:ext uri="{FF2B5EF4-FFF2-40B4-BE49-F238E27FC236}">
                    <a16:creationId xmlns:a16="http://schemas.microsoft.com/office/drawing/2014/main" id="{92C262A0-EBDF-4F9B-BF6B-E48D21785575}"/>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D4FE1558-6BE7-4FB4-BCDD-2FC1300DE2CE}"/>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71" name="Rechte verbindingslijn 170">
                <a:extLst>
                  <a:ext uri="{FF2B5EF4-FFF2-40B4-BE49-F238E27FC236}">
                    <a16:creationId xmlns:a16="http://schemas.microsoft.com/office/drawing/2014/main" id="{77DE6BDA-6F53-4F6F-883C-D71B322CD5EA}"/>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72" name="Rechthoek 171">
                <a:extLst>
                  <a:ext uri="{FF2B5EF4-FFF2-40B4-BE49-F238E27FC236}">
                    <a16:creationId xmlns:a16="http://schemas.microsoft.com/office/drawing/2014/main" id="{917903B9-C840-4B22-8332-0F6FF4E12BCE}"/>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pic>
        <p:nvPicPr>
          <p:cNvPr id="36" name="logo">
            <a:extLst>
              <a:ext uri="{FF2B5EF4-FFF2-40B4-BE49-F238E27FC236}">
                <a16:creationId xmlns:a16="http://schemas.microsoft.com/office/drawing/2014/main" id="{26B97214-EB17-4B4C-A83C-2409CD416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87093" y="6122145"/>
            <a:ext cx="952038" cy="482540"/>
          </a:xfrm>
          <a:prstGeom prst="rect">
            <a:avLst/>
          </a:prstGeom>
        </p:spPr>
      </p:pic>
      <p:grpSp>
        <p:nvGrpSpPr>
          <p:cNvPr id="38" name="GRID" hidden="1">
            <a:extLst>
              <a:ext uri="{FF2B5EF4-FFF2-40B4-BE49-F238E27FC236}">
                <a16:creationId xmlns:a16="http://schemas.microsoft.com/office/drawing/2014/main" id="{639A76BF-A163-4EFD-8CFF-4BFA25D0FEBC}"/>
              </a:ext>
            </a:extLst>
          </p:cNvPr>
          <p:cNvGrpSpPr/>
          <p:nvPr userDrawn="1"/>
        </p:nvGrpSpPr>
        <p:grpSpPr>
          <a:xfrm>
            <a:off x="0" y="0"/>
            <a:ext cx="12192000" cy="6858000"/>
            <a:chOff x="0" y="0"/>
            <a:chExt cx="12192000" cy="6858000"/>
          </a:xfrm>
        </p:grpSpPr>
        <p:sp>
          <p:nvSpPr>
            <p:cNvPr id="39" name="Rechthoek 38">
              <a:extLst>
                <a:ext uri="{FF2B5EF4-FFF2-40B4-BE49-F238E27FC236}">
                  <a16:creationId xmlns:a16="http://schemas.microsoft.com/office/drawing/2014/main" id="{D00E6290-8C9C-4F77-93B2-6502D3515E19}"/>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a:extLst>
                <a:ext uri="{FF2B5EF4-FFF2-40B4-BE49-F238E27FC236}">
                  <a16:creationId xmlns:a16="http://schemas.microsoft.com/office/drawing/2014/main" id="{2C27B0A1-76DD-46F5-91B4-0E59C6218A45}"/>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a:extLst>
                <a:ext uri="{FF2B5EF4-FFF2-40B4-BE49-F238E27FC236}">
                  <a16:creationId xmlns:a16="http://schemas.microsoft.com/office/drawing/2014/main" id="{FACD1F38-57BF-4C6E-9241-DE4C2D895E41}"/>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Rechthoek 41">
              <a:extLst>
                <a:ext uri="{FF2B5EF4-FFF2-40B4-BE49-F238E27FC236}">
                  <a16:creationId xmlns:a16="http://schemas.microsoft.com/office/drawing/2014/main" id="{589FA1D8-466C-4112-ADD7-5B535CDFB777}"/>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Rechthoek 42">
              <a:extLst>
                <a:ext uri="{FF2B5EF4-FFF2-40B4-BE49-F238E27FC236}">
                  <a16:creationId xmlns:a16="http://schemas.microsoft.com/office/drawing/2014/main" id="{3FD6F558-5E20-4BB5-8466-ABF62A84CBDE}"/>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Rechthoek 43">
              <a:extLst>
                <a:ext uri="{FF2B5EF4-FFF2-40B4-BE49-F238E27FC236}">
                  <a16:creationId xmlns:a16="http://schemas.microsoft.com/office/drawing/2014/main" id="{D167014A-79D1-475C-B572-0DD0EBEA4FC8}"/>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Rechthoek 44">
              <a:extLst>
                <a:ext uri="{FF2B5EF4-FFF2-40B4-BE49-F238E27FC236}">
                  <a16:creationId xmlns:a16="http://schemas.microsoft.com/office/drawing/2014/main" id="{5310A694-C177-48B0-9637-F7F43795911E}"/>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Rechthoek 45">
              <a:extLst>
                <a:ext uri="{FF2B5EF4-FFF2-40B4-BE49-F238E27FC236}">
                  <a16:creationId xmlns:a16="http://schemas.microsoft.com/office/drawing/2014/main" id="{244BF96B-7A55-44DD-A11B-2729D6D08EF7}"/>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hthoek 46">
              <a:extLst>
                <a:ext uri="{FF2B5EF4-FFF2-40B4-BE49-F238E27FC236}">
                  <a16:creationId xmlns:a16="http://schemas.microsoft.com/office/drawing/2014/main" id="{8CF30CC7-24F4-486B-BE5E-9178BF47AA80}"/>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Rechthoek 47">
              <a:extLst>
                <a:ext uri="{FF2B5EF4-FFF2-40B4-BE49-F238E27FC236}">
                  <a16:creationId xmlns:a16="http://schemas.microsoft.com/office/drawing/2014/main" id="{0D3D758D-F5D7-4981-9C91-0751CE0A3D76}"/>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hthoek 48">
              <a:extLst>
                <a:ext uri="{FF2B5EF4-FFF2-40B4-BE49-F238E27FC236}">
                  <a16:creationId xmlns:a16="http://schemas.microsoft.com/office/drawing/2014/main" id="{905494EE-D0BB-48C9-98FE-C0CE5007967B}"/>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hthoek 49">
              <a:extLst>
                <a:ext uri="{FF2B5EF4-FFF2-40B4-BE49-F238E27FC236}">
                  <a16:creationId xmlns:a16="http://schemas.microsoft.com/office/drawing/2014/main" id="{CF4AC7A3-CF6E-4270-A7DC-8EFDC6DBA286}"/>
                </a:ext>
              </a:extLst>
            </p:cNvPr>
            <p:cNvSpPr/>
            <p:nvPr userDrawn="1"/>
          </p:nvSpPr>
          <p:spPr>
            <a:xfrm>
              <a:off x="5964600"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51" name="Titel 1">
            <a:extLst>
              <a:ext uri="{FF2B5EF4-FFF2-40B4-BE49-F238E27FC236}">
                <a16:creationId xmlns:a16="http://schemas.microsoft.com/office/drawing/2014/main" id="{8EEC04D4-F0CA-43BD-BFB9-58F71B9D4F2E}"/>
              </a:ext>
            </a:extLst>
          </p:cNvPr>
          <p:cNvSpPr>
            <a:spLocks noGrp="1"/>
          </p:cNvSpPr>
          <p:nvPr>
            <p:ph type="title" hasCustomPrompt="1"/>
          </p:nvPr>
        </p:nvSpPr>
        <p:spPr>
          <a:xfrm>
            <a:off x="521863" y="272177"/>
            <a:ext cx="11146224" cy="600744"/>
          </a:xfrm>
        </p:spPr>
        <p:txBody>
          <a:bodyPr/>
          <a:lstStyle>
            <a:lvl1pPr>
              <a:defRPr/>
            </a:lvl1pPr>
          </a:lstStyle>
          <a:p>
            <a:r>
              <a:rPr lang="nl-NL" noProof="0" dirty="0"/>
              <a:t>Plaats hier je titel</a:t>
            </a:r>
            <a:endParaRPr lang="nl-NL" dirty="0"/>
          </a:p>
        </p:txBody>
      </p:sp>
      <p:sp>
        <p:nvSpPr>
          <p:cNvPr id="52" name="Onder balkje">
            <a:extLst>
              <a:ext uri="{FF2B5EF4-FFF2-40B4-BE49-F238E27FC236}">
                <a16:creationId xmlns:a16="http://schemas.microsoft.com/office/drawing/2014/main" id="{B2ACF3EC-2949-48DB-9FF3-371DCF605862}"/>
              </a:ext>
            </a:extLst>
          </p:cNvPr>
          <p:cNvSpPr/>
          <p:nvPr userDrawn="1"/>
        </p:nvSpPr>
        <p:spPr>
          <a:xfrm>
            <a:off x="-2507" y="6785940"/>
            <a:ext cx="12192000" cy="76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Tijdelijke aanduiding voor dianummer 5">
            <a:extLst>
              <a:ext uri="{FF2B5EF4-FFF2-40B4-BE49-F238E27FC236}">
                <a16:creationId xmlns:a16="http://schemas.microsoft.com/office/drawing/2014/main" id="{6AF92EA9-37D8-4C42-88F3-48205D95F9C2}"/>
              </a:ext>
            </a:extLst>
          </p:cNvPr>
          <p:cNvSpPr>
            <a:spLocks noGrp="1"/>
          </p:cNvSpPr>
          <p:nvPr>
            <p:ph type="sldNum" sz="quarter" idx="12"/>
          </p:nvPr>
        </p:nvSpPr>
        <p:spPr>
          <a:xfrm>
            <a:off x="516362" y="6376061"/>
            <a:ext cx="392576" cy="216909"/>
          </a:xfrm>
        </p:spPr>
        <p:txBody>
          <a:bodyPr/>
          <a:lstStyle/>
          <a:p>
            <a:fld id="{7AD0FE45-509C-4BDF-9EDE-64426F8DF3D2}" type="slidenum">
              <a:rPr lang="nl-NL" smtClean="0"/>
              <a:t>‹#›</a:t>
            </a:fld>
            <a:endParaRPr lang="nl-NL"/>
          </a:p>
        </p:txBody>
      </p:sp>
    </p:spTree>
    <p:extLst>
      <p:ext uri="{BB962C8B-B14F-4D97-AF65-F5344CB8AC3E}">
        <p14:creationId xmlns:p14="http://schemas.microsoft.com/office/powerpoint/2010/main" val="153133009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7.png"/><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9" name="logo">
            <a:extLst>
              <a:ext uri="{FF2B5EF4-FFF2-40B4-BE49-F238E27FC236}">
                <a16:creationId xmlns:a16="http://schemas.microsoft.com/office/drawing/2014/main" id="{A9EF41EF-91DB-4F13-83A5-72C0E41968CA}"/>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0987093" y="6122145"/>
            <a:ext cx="952038" cy="482540"/>
          </a:xfrm>
          <a:prstGeom prst="rect">
            <a:avLst/>
          </a:prstGeom>
        </p:spPr>
      </p:pic>
      <p:sp>
        <p:nvSpPr>
          <p:cNvPr id="2" name="titel">
            <a:extLst>
              <a:ext uri="{FF2B5EF4-FFF2-40B4-BE49-F238E27FC236}">
                <a16:creationId xmlns:a16="http://schemas.microsoft.com/office/drawing/2014/main" id="{5584EFC4-1262-4DCE-B5BE-6643429FDF14}"/>
              </a:ext>
            </a:extLst>
          </p:cNvPr>
          <p:cNvSpPr>
            <a:spLocks noGrp="1"/>
          </p:cNvSpPr>
          <p:nvPr>
            <p:ph type="title"/>
          </p:nvPr>
        </p:nvSpPr>
        <p:spPr>
          <a:xfrm>
            <a:off x="444500" y="272177"/>
            <a:ext cx="11293914" cy="600744"/>
          </a:xfrm>
          <a:prstGeom prst="rect">
            <a:avLst/>
          </a:prstGeom>
        </p:spPr>
        <p:txBody>
          <a:bodyPr vert="horz" lIns="0" tIns="72000" rIns="0" bIns="0" rtlCol="0" anchor="t">
            <a:noAutofit/>
          </a:bodyPr>
          <a:lstStyle/>
          <a:p>
            <a:r>
              <a:rPr lang="nl-NL" noProof="0" dirty="0"/>
              <a:t>Plaats hier je titel</a:t>
            </a:r>
          </a:p>
        </p:txBody>
      </p:sp>
      <p:sp>
        <p:nvSpPr>
          <p:cNvPr id="3" name="tekst">
            <a:extLst>
              <a:ext uri="{FF2B5EF4-FFF2-40B4-BE49-F238E27FC236}">
                <a16:creationId xmlns:a16="http://schemas.microsoft.com/office/drawing/2014/main" id="{C176942F-F0F8-4066-905E-22E2B72C951D}"/>
              </a:ext>
            </a:extLst>
          </p:cNvPr>
          <p:cNvSpPr>
            <a:spLocks noGrp="1"/>
          </p:cNvSpPr>
          <p:nvPr>
            <p:ph type="body" idx="1"/>
          </p:nvPr>
        </p:nvSpPr>
        <p:spPr>
          <a:xfrm>
            <a:off x="444500" y="1464994"/>
            <a:ext cx="11268000" cy="4469349"/>
          </a:xfrm>
          <a:prstGeom prst="rect">
            <a:avLst/>
          </a:prstGeom>
        </p:spPr>
        <p:txBody>
          <a:bodyPr vert="horz" lIns="0" tIns="0" rIns="0" bIns="0" rtlCol="0">
            <a:noAutofit/>
          </a:bodyPr>
          <a:lstStyle/>
          <a:p>
            <a:pPr lvl="0"/>
            <a:r>
              <a:rPr lang="nl-NL" noProof="0" dirty="0" err="1"/>
              <a:t>Bullet</a:t>
            </a:r>
            <a:r>
              <a:rPr lang="nl-NL" noProof="0" dirty="0"/>
              <a:t> oranje</a:t>
            </a:r>
          </a:p>
          <a:p>
            <a:pPr lvl="1"/>
            <a:r>
              <a:rPr lang="nl-NL" noProof="0" dirty="0" err="1"/>
              <a:t>Bullet</a:t>
            </a:r>
            <a:r>
              <a:rPr lang="nl-NL" noProof="0" dirty="0"/>
              <a:t> rood</a:t>
            </a:r>
          </a:p>
          <a:p>
            <a:pPr lvl="2"/>
            <a:r>
              <a:rPr lang="nl-NL" noProof="0" dirty="0" err="1"/>
              <a:t>Bullet</a:t>
            </a:r>
            <a:r>
              <a:rPr lang="nl-NL" noProof="0" dirty="0"/>
              <a:t> blauw</a:t>
            </a:r>
          </a:p>
          <a:p>
            <a:pPr lvl="3"/>
            <a:r>
              <a:rPr lang="nl-NL" noProof="0" dirty="0" err="1"/>
              <a:t>Bullet</a:t>
            </a:r>
            <a:r>
              <a:rPr lang="nl-NL" noProof="0" dirty="0"/>
              <a:t> groen</a:t>
            </a:r>
          </a:p>
          <a:p>
            <a:pPr lvl="4"/>
            <a:r>
              <a:rPr lang="nl-NL" noProof="0" dirty="0"/>
              <a:t>Leestekst</a:t>
            </a:r>
          </a:p>
          <a:p>
            <a:pPr lvl="5"/>
            <a:r>
              <a:rPr lang="nl-NL" noProof="0" dirty="0"/>
              <a:t>Subtitel</a:t>
            </a:r>
          </a:p>
          <a:p>
            <a:pPr lvl="6"/>
            <a:r>
              <a:rPr lang="nl-NL" noProof="0" dirty="0"/>
              <a:t>Sub-</a:t>
            </a:r>
            <a:r>
              <a:rPr lang="nl-NL" noProof="0" dirty="0" err="1"/>
              <a:t>bullet</a:t>
            </a:r>
            <a:endParaRPr lang="nl-NL" noProof="0" dirty="0"/>
          </a:p>
          <a:p>
            <a:pPr lvl="7"/>
            <a:r>
              <a:rPr lang="nl-NL" noProof="0" dirty="0"/>
              <a:t>Nummers</a:t>
            </a:r>
          </a:p>
          <a:p>
            <a:pPr lvl="8"/>
            <a:r>
              <a:rPr lang="nl-NL" noProof="0" dirty="0"/>
              <a:t>Sub-nummering</a:t>
            </a:r>
          </a:p>
        </p:txBody>
      </p:sp>
      <p:grpSp>
        <p:nvGrpSpPr>
          <p:cNvPr id="103" name="GRID" hidden="1">
            <a:extLst>
              <a:ext uri="{FF2B5EF4-FFF2-40B4-BE49-F238E27FC236}">
                <a16:creationId xmlns:a16="http://schemas.microsoft.com/office/drawing/2014/main" id="{8474276A-7378-47BC-A88E-F5BABDA49AF6}"/>
              </a:ext>
            </a:extLst>
          </p:cNvPr>
          <p:cNvGrpSpPr/>
          <p:nvPr userDrawn="1"/>
        </p:nvGrpSpPr>
        <p:grpSpPr>
          <a:xfrm>
            <a:off x="0" y="0"/>
            <a:ext cx="12192000" cy="6858000"/>
            <a:chOff x="0" y="0"/>
            <a:chExt cx="12192000" cy="6858000"/>
          </a:xfrm>
        </p:grpSpPr>
        <p:sp>
          <p:nvSpPr>
            <p:cNvPr id="104" name="Rechthoek 103">
              <a:extLst>
                <a:ext uri="{FF2B5EF4-FFF2-40B4-BE49-F238E27FC236}">
                  <a16:creationId xmlns:a16="http://schemas.microsoft.com/office/drawing/2014/main" id="{F138F63C-9024-48F4-8CD3-A4992A6D91DE}"/>
                </a:ext>
              </a:extLst>
            </p:cNvPr>
            <p:cNvSpPr/>
            <p:nvPr userDrawn="1"/>
          </p:nvSpPr>
          <p:spPr>
            <a:xfrm>
              <a:off x="0" y="0"/>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5" name="Rechthoek 104">
              <a:extLst>
                <a:ext uri="{FF2B5EF4-FFF2-40B4-BE49-F238E27FC236}">
                  <a16:creationId xmlns:a16="http://schemas.microsoft.com/office/drawing/2014/main" id="{0215613B-5C64-45D6-80BB-B963DC8EDE2A}"/>
                </a:ext>
              </a:extLst>
            </p:cNvPr>
            <p:cNvSpPr/>
            <p:nvPr userDrawn="1"/>
          </p:nvSpPr>
          <p:spPr>
            <a:xfrm>
              <a:off x="0" y="6596744"/>
              <a:ext cx="12192000" cy="261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6" name="Rechthoek 105">
              <a:extLst>
                <a:ext uri="{FF2B5EF4-FFF2-40B4-BE49-F238E27FC236}">
                  <a16:creationId xmlns:a16="http://schemas.microsoft.com/office/drawing/2014/main" id="{72465A97-6C2F-45B6-8024-AF684A3AD5D6}"/>
                </a:ext>
              </a:extLst>
            </p:cNvPr>
            <p:cNvSpPr/>
            <p:nvPr userDrawn="1"/>
          </p:nvSpPr>
          <p:spPr>
            <a:xfrm>
              <a:off x="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7" name="Rechthoek 106">
              <a:extLst>
                <a:ext uri="{FF2B5EF4-FFF2-40B4-BE49-F238E27FC236}">
                  <a16:creationId xmlns:a16="http://schemas.microsoft.com/office/drawing/2014/main" id="{259D72CC-F81D-4F98-A3A5-0BAD485A58A5}"/>
                </a:ext>
              </a:extLst>
            </p:cNvPr>
            <p:cNvSpPr/>
            <p:nvPr userDrawn="1"/>
          </p:nvSpPr>
          <p:spPr>
            <a:xfrm>
              <a:off x="11929200" y="0"/>
              <a:ext cx="26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8" name="Rechthoek 107">
              <a:extLst>
                <a:ext uri="{FF2B5EF4-FFF2-40B4-BE49-F238E27FC236}">
                  <a16:creationId xmlns:a16="http://schemas.microsoft.com/office/drawing/2014/main" id="{28A2B9C3-3230-440F-8073-1EF9F74C13A6}"/>
                </a:ext>
              </a:extLst>
            </p:cNvPr>
            <p:cNvSpPr/>
            <p:nvPr userDrawn="1"/>
          </p:nvSpPr>
          <p:spPr>
            <a:xfrm>
              <a:off x="0" y="262512"/>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9" name="Rechthoek 108">
              <a:extLst>
                <a:ext uri="{FF2B5EF4-FFF2-40B4-BE49-F238E27FC236}">
                  <a16:creationId xmlns:a16="http://schemas.microsoft.com/office/drawing/2014/main" id="{3C86417D-2D40-44D5-BED5-15D4355710CE}"/>
                </a:ext>
              </a:extLst>
            </p:cNvPr>
            <p:cNvSpPr/>
            <p:nvPr userDrawn="1"/>
          </p:nvSpPr>
          <p:spPr>
            <a:xfrm>
              <a:off x="259064"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0" name="Rechthoek 109">
              <a:extLst>
                <a:ext uri="{FF2B5EF4-FFF2-40B4-BE49-F238E27FC236}">
                  <a16:creationId xmlns:a16="http://schemas.microsoft.com/office/drawing/2014/main" id="{ECE60979-D6D1-478E-90C1-26EFC26CC802}"/>
                </a:ext>
              </a:extLst>
            </p:cNvPr>
            <p:cNvSpPr/>
            <p:nvPr userDrawn="1"/>
          </p:nvSpPr>
          <p:spPr>
            <a:xfrm>
              <a:off x="11668087"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9" name="Rechthoek 118">
              <a:extLst>
                <a:ext uri="{FF2B5EF4-FFF2-40B4-BE49-F238E27FC236}">
                  <a16:creationId xmlns:a16="http://schemas.microsoft.com/office/drawing/2014/main" id="{3BE90DC0-51B0-4F22-86A2-1384A52355C7}"/>
                </a:ext>
              </a:extLst>
            </p:cNvPr>
            <p:cNvSpPr/>
            <p:nvPr userDrawn="1"/>
          </p:nvSpPr>
          <p:spPr>
            <a:xfrm>
              <a:off x="0" y="6337267"/>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Rechthoek 119">
              <a:extLst>
                <a:ext uri="{FF2B5EF4-FFF2-40B4-BE49-F238E27FC236}">
                  <a16:creationId xmlns:a16="http://schemas.microsoft.com/office/drawing/2014/main" id="{61069823-AAA4-494E-A2C2-145F92894526}"/>
                </a:ext>
              </a:extLst>
            </p:cNvPr>
            <p:cNvSpPr/>
            <p:nvPr userDrawn="1"/>
          </p:nvSpPr>
          <p:spPr>
            <a:xfrm>
              <a:off x="9491269" y="0"/>
              <a:ext cx="262800" cy="6858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1" name="Rechthoek 120">
              <a:extLst>
                <a:ext uri="{FF2B5EF4-FFF2-40B4-BE49-F238E27FC236}">
                  <a16:creationId xmlns:a16="http://schemas.microsoft.com/office/drawing/2014/main" id="{D381AF8F-0B24-47CE-8CA3-95221D67D0F6}"/>
                </a:ext>
              </a:extLst>
            </p:cNvPr>
            <p:cNvSpPr/>
            <p:nvPr userDrawn="1"/>
          </p:nvSpPr>
          <p:spPr>
            <a:xfrm>
              <a:off x="0" y="1132976"/>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Rechthoek 121">
              <a:extLst>
                <a:ext uri="{FF2B5EF4-FFF2-40B4-BE49-F238E27FC236}">
                  <a16:creationId xmlns:a16="http://schemas.microsoft.com/office/drawing/2014/main" id="{36C3D69B-F065-4A21-8578-E48BFBEA8144}"/>
                </a:ext>
              </a:extLst>
            </p:cNvPr>
            <p:cNvSpPr/>
            <p:nvPr userDrawn="1"/>
          </p:nvSpPr>
          <p:spPr>
            <a:xfrm>
              <a:off x="0" y="5859033"/>
              <a:ext cx="12192000" cy="261256"/>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7" name="KADER" hidden="1">
            <a:extLst>
              <a:ext uri="{FF2B5EF4-FFF2-40B4-BE49-F238E27FC236}">
                <a16:creationId xmlns:a16="http://schemas.microsoft.com/office/drawing/2014/main" id="{E6E7F0C9-3A01-4084-9EFF-E9B01BB674B9}"/>
              </a:ext>
            </a:extLst>
          </p:cNvPr>
          <p:cNvGrpSpPr/>
          <p:nvPr userDrawn="1"/>
        </p:nvGrpSpPr>
        <p:grpSpPr>
          <a:xfrm>
            <a:off x="-355722" y="-212464"/>
            <a:ext cx="12894355" cy="7257527"/>
            <a:chOff x="-355722" y="-212464"/>
            <a:chExt cx="12894355" cy="7257527"/>
          </a:xfrm>
        </p:grpSpPr>
        <p:sp>
          <p:nvSpPr>
            <p:cNvPr id="23" name="Rechthoek 22">
              <a:extLst>
                <a:ext uri="{FF2B5EF4-FFF2-40B4-BE49-F238E27FC236}">
                  <a16:creationId xmlns:a16="http://schemas.microsoft.com/office/drawing/2014/main" id="{EA8EF71D-19CD-4203-9B9C-9F56A2224E5B}"/>
                </a:ext>
              </a:extLst>
            </p:cNvPr>
            <p:cNvSpPr/>
            <p:nvPr userDrawn="1"/>
          </p:nvSpPr>
          <p:spPr>
            <a:xfrm rot="16200000">
              <a:off x="8439105" y="3287562"/>
              <a:ext cx="7257527" cy="257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a:p>
          </p:txBody>
        </p:sp>
        <p:sp>
          <p:nvSpPr>
            <p:cNvPr id="24" name="Rechthoek 23">
              <a:extLst>
                <a:ext uri="{FF2B5EF4-FFF2-40B4-BE49-F238E27FC236}">
                  <a16:creationId xmlns:a16="http://schemas.microsoft.com/office/drawing/2014/main" id="{2EDA6DA0-A430-44EF-88B3-6F36E44BBC17}"/>
                </a:ext>
              </a:extLst>
            </p:cNvPr>
            <p:cNvSpPr/>
            <p:nvPr userDrawn="1"/>
          </p:nvSpPr>
          <p:spPr>
            <a:xfrm rot="16200000">
              <a:off x="-3498895" y="3287562"/>
              <a:ext cx="7257527" cy="257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a:p>
          </p:txBody>
        </p:sp>
        <p:sp>
          <p:nvSpPr>
            <p:cNvPr id="25" name="Rechthoek 24">
              <a:extLst>
                <a:ext uri="{FF2B5EF4-FFF2-40B4-BE49-F238E27FC236}">
                  <a16:creationId xmlns:a16="http://schemas.microsoft.com/office/drawing/2014/main" id="{37A82A2E-5716-4F29-AA63-0242AA0E4216}"/>
                </a:ext>
              </a:extLst>
            </p:cNvPr>
            <p:cNvSpPr/>
            <p:nvPr userDrawn="1"/>
          </p:nvSpPr>
          <p:spPr>
            <a:xfrm>
              <a:off x="-355722" y="-5619"/>
              <a:ext cx="12894355" cy="257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a:p>
          </p:txBody>
        </p:sp>
        <p:sp>
          <p:nvSpPr>
            <p:cNvPr id="26" name="Rechthoek 25">
              <a:extLst>
                <a:ext uri="{FF2B5EF4-FFF2-40B4-BE49-F238E27FC236}">
                  <a16:creationId xmlns:a16="http://schemas.microsoft.com/office/drawing/2014/main" id="{BCF563EC-A799-4E63-B987-7B93FFBDF726}"/>
                </a:ext>
              </a:extLst>
            </p:cNvPr>
            <p:cNvSpPr/>
            <p:nvPr userDrawn="1"/>
          </p:nvSpPr>
          <p:spPr>
            <a:xfrm>
              <a:off x="-355722" y="6604685"/>
              <a:ext cx="12894355" cy="257475"/>
            </a:xfrm>
            <a:prstGeom prst="rect">
              <a:avLst/>
            </a:prstGeom>
            <a:solidFill>
              <a:schemeClr val="accent3">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a:p>
          </p:txBody>
        </p:sp>
      </p:grpSp>
      <p:sp>
        <p:nvSpPr>
          <p:cNvPr id="4" name="datum">
            <a:extLst>
              <a:ext uri="{FF2B5EF4-FFF2-40B4-BE49-F238E27FC236}">
                <a16:creationId xmlns:a16="http://schemas.microsoft.com/office/drawing/2014/main" id="{BA8A27F1-40C7-4ABA-A23D-ABF73FB6F10F}"/>
              </a:ext>
            </a:extLst>
          </p:cNvPr>
          <p:cNvSpPr>
            <a:spLocks noGrp="1"/>
          </p:cNvSpPr>
          <p:nvPr>
            <p:ph type="dt" sz="half" idx="2"/>
          </p:nvPr>
        </p:nvSpPr>
        <p:spPr>
          <a:xfrm>
            <a:off x="7645707" y="6376061"/>
            <a:ext cx="3140325" cy="216909"/>
          </a:xfrm>
          <a:prstGeom prst="rect">
            <a:avLst/>
          </a:prstGeom>
        </p:spPr>
        <p:txBody>
          <a:bodyPr vert="horz" lIns="0" tIns="0" rIns="0" bIns="0" rtlCol="0" anchor="ctr">
            <a:noAutofit/>
          </a:bodyPr>
          <a:lstStyle>
            <a:lvl1pPr algn="r">
              <a:defRPr sz="1200">
                <a:solidFill>
                  <a:schemeClr val="tx1"/>
                </a:solidFill>
              </a:defRPr>
            </a:lvl1pPr>
          </a:lstStyle>
          <a:p>
            <a:fld id="{A3BC5AFA-D9DA-4B84-B0D7-1918E212144A}" type="datetime1">
              <a:rPr lang="nl-NL" smtClean="0"/>
              <a:t>22-01-20</a:t>
            </a:fld>
            <a:endParaRPr lang="nl-NL" dirty="0"/>
          </a:p>
        </p:txBody>
      </p:sp>
      <p:sp>
        <p:nvSpPr>
          <p:cNvPr id="5" name="voettekst">
            <a:extLst>
              <a:ext uri="{FF2B5EF4-FFF2-40B4-BE49-F238E27FC236}">
                <a16:creationId xmlns:a16="http://schemas.microsoft.com/office/drawing/2014/main" id="{A8CC3061-3BED-4D38-839F-6419010C85E6}"/>
              </a:ext>
            </a:extLst>
          </p:cNvPr>
          <p:cNvSpPr>
            <a:spLocks noGrp="1"/>
          </p:cNvSpPr>
          <p:nvPr>
            <p:ph type="ftr" sz="quarter" idx="3"/>
          </p:nvPr>
        </p:nvSpPr>
        <p:spPr>
          <a:xfrm>
            <a:off x="926910" y="6376061"/>
            <a:ext cx="6718797" cy="216909"/>
          </a:xfrm>
          <a:prstGeom prst="rect">
            <a:avLst/>
          </a:prstGeom>
        </p:spPr>
        <p:txBody>
          <a:bodyPr vert="horz" lIns="0" tIns="0" rIns="0" bIns="0" rtlCol="0" anchor="ctr">
            <a:noAutofit/>
          </a:bodyPr>
          <a:lstStyle>
            <a:lvl1pPr algn="l">
              <a:defRPr sz="1200" cap="all" baseline="0">
                <a:solidFill>
                  <a:schemeClr val="tx1"/>
                </a:solidFill>
              </a:defRPr>
            </a:lvl1pPr>
          </a:lstStyle>
          <a:p>
            <a:r>
              <a:rPr lang="nl-NL"/>
              <a:t>&lt;Plaats hier je voettekst&gt;</a:t>
            </a:r>
            <a:endParaRPr lang="nl-NL" dirty="0"/>
          </a:p>
        </p:txBody>
      </p:sp>
      <p:sp>
        <p:nvSpPr>
          <p:cNvPr id="6" name="nummer">
            <a:extLst>
              <a:ext uri="{FF2B5EF4-FFF2-40B4-BE49-F238E27FC236}">
                <a16:creationId xmlns:a16="http://schemas.microsoft.com/office/drawing/2014/main" id="{94213057-4619-486A-8604-BE7285D39778}"/>
              </a:ext>
            </a:extLst>
          </p:cNvPr>
          <p:cNvSpPr>
            <a:spLocks noGrp="1"/>
          </p:cNvSpPr>
          <p:nvPr>
            <p:ph type="sldNum" sz="quarter" idx="4"/>
          </p:nvPr>
        </p:nvSpPr>
        <p:spPr>
          <a:xfrm>
            <a:off x="516362" y="6376061"/>
            <a:ext cx="392576" cy="216909"/>
          </a:xfrm>
          <a:prstGeom prst="rect">
            <a:avLst/>
          </a:prstGeom>
        </p:spPr>
        <p:txBody>
          <a:bodyPr vert="horz" lIns="0" tIns="0" rIns="0" bIns="0" rtlCol="0" anchor="ctr">
            <a:noAutofit/>
          </a:bodyPr>
          <a:lstStyle>
            <a:lvl1pPr algn="l">
              <a:defRPr sz="1200" b="1">
                <a:solidFill>
                  <a:schemeClr val="tx1"/>
                </a:solidFill>
              </a:defRPr>
            </a:lvl1pPr>
          </a:lstStyle>
          <a:p>
            <a:fld id="{0E7476D2-0896-4839-9387-ABF8745D58E4}" type="slidenum">
              <a:rPr lang="nl-NL" smtClean="0"/>
              <a:pPr/>
              <a:t>‹#›</a:t>
            </a:fld>
            <a:endParaRPr lang="nl-NL" dirty="0"/>
          </a:p>
        </p:txBody>
      </p:sp>
      <p:pic>
        <p:nvPicPr>
          <p:cNvPr id="22" name="logoboven">
            <a:extLst>
              <a:ext uri="{FF2B5EF4-FFF2-40B4-BE49-F238E27FC236}">
                <a16:creationId xmlns:a16="http://schemas.microsoft.com/office/drawing/2014/main" id="{CBC6162C-9627-4687-89A5-937B0031F48B}"/>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a:off x="5615266" y="-1395191"/>
            <a:ext cx="952381" cy="482540"/>
          </a:xfrm>
          <a:prstGeom prst="rect">
            <a:avLst/>
          </a:prstGeom>
        </p:spPr>
      </p:pic>
      <p:grpSp>
        <p:nvGrpSpPr>
          <p:cNvPr id="7" name="Groep 6">
            <a:extLst>
              <a:ext uri="{FF2B5EF4-FFF2-40B4-BE49-F238E27FC236}">
                <a16:creationId xmlns:a16="http://schemas.microsoft.com/office/drawing/2014/main" id="{2ECD4A47-91D2-4769-97EC-BDCA7F773B55}"/>
              </a:ext>
            </a:extLst>
          </p:cNvPr>
          <p:cNvGrpSpPr/>
          <p:nvPr userDrawn="1"/>
        </p:nvGrpSpPr>
        <p:grpSpPr>
          <a:xfrm>
            <a:off x="-3437547" y="1434"/>
            <a:ext cx="3201327" cy="6086099"/>
            <a:chOff x="-3437547" y="1434"/>
            <a:chExt cx="3201327" cy="6086099"/>
          </a:xfrm>
        </p:grpSpPr>
        <p:cxnSp>
          <p:nvCxnSpPr>
            <p:cNvPr id="31" name="Rechte verbindingslijn 30">
              <a:extLst>
                <a:ext uri="{FF2B5EF4-FFF2-40B4-BE49-F238E27FC236}">
                  <a16:creationId xmlns:a16="http://schemas.microsoft.com/office/drawing/2014/main" id="{B214F5A2-1EEF-44AF-B7E6-285584C74B1F}"/>
                </a:ext>
              </a:extLst>
            </p:cNvPr>
            <p:cNvCxnSpPr>
              <a:cxnSpLocks/>
            </p:cNvCxnSpPr>
            <p:nvPr userDrawn="1"/>
          </p:nvCxnSpPr>
          <p:spPr>
            <a:xfrm>
              <a:off x="-3419346" y="5168664"/>
              <a:ext cx="3176013" cy="0"/>
            </a:xfrm>
            <a:prstGeom prst="line">
              <a:avLst/>
            </a:prstGeom>
            <a:noFill/>
            <a:ln w="3175" cap="flat" cmpd="sng" algn="ctr">
              <a:solidFill>
                <a:schemeClr val="accent1"/>
              </a:solidFill>
              <a:prstDash val="solid"/>
            </a:ln>
            <a:effectLst/>
          </p:spPr>
        </p:cxnSp>
        <p:sp>
          <p:nvSpPr>
            <p:cNvPr id="32" name="Rechthoek 31">
              <a:extLst>
                <a:ext uri="{FF2B5EF4-FFF2-40B4-BE49-F238E27FC236}">
                  <a16:creationId xmlns:a16="http://schemas.microsoft.com/office/drawing/2014/main" id="{52F9F1A6-118D-4375-BC5E-ED0C47969A27}"/>
                </a:ext>
              </a:extLst>
            </p:cNvPr>
            <p:cNvSpPr/>
            <p:nvPr userDrawn="1"/>
          </p:nvSpPr>
          <p:spPr>
            <a:xfrm>
              <a:off x="-3068560" y="3225971"/>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2"/>
                </a:buClr>
                <a:buSzTx/>
                <a:buFont typeface="+mj-lt"/>
                <a:buNone/>
                <a:tabLst/>
                <a:defRPr/>
              </a:pPr>
              <a:r>
                <a:rPr kumimoji="0" lang="en-GB" sz="1100" b="0" i="0" u="none" strike="noStrike" kern="0" cap="none" spc="0" normalizeH="0" baseline="0" noProof="0" dirty="0">
                  <a:ln>
                    <a:noFill/>
                  </a:ln>
                  <a:solidFill>
                    <a:schemeClr val="tx1">
                      <a:lumMod val="65000"/>
                      <a:lumOff val="35000"/>
                    </a:schemeClr>
                  </a:solidFill>
                  <a:effectLst/>
                  <a:uLnTx/>
                  <a:uFillTx/>
                  <a:latin typeface="+mn-lt"/>
                </a:rPr>
                <a:t>Body text</a:t>
              </a:r>
            </a:p>
          </p:txBody>
        </p:sp>
        <p:grpSp>
          <p:nvGrpSpPr>
            <p:cNvPr id="33" name="Meer informatie">
              <a:extLst>
                <a:ext uri="{FF2B5EF4-FFF2-40B4-BE49-F238E27FC236}">
                  <a16:creationId xmlns:a16="http://schemas.microsoft.com/office/drawing/2014/main" id="{E41FB570-3CBB-4A92-BCCF-52AC066A4A66}"/>
                </a:ext>
              </a:extLst>
            </p:cNvPr>
            <p:cNvGrpSpPr/>
            <p:nvPr userDrawn="1"/>
          </p:nvGrpSpPr>
          <p:grpSpPr>
            <a:xfrm>
              <a:off x="-3421298" y="5291871"/>
              <a:ext cx="3178515" cy="795662"/>
              <a:chOff x="-3741486" y="1935764"/>
              <a:chExt cx="3178515" cy="795662"/>
            </a:xfrm>
          </p:grpSpPr>
          <p:sp>
            <p:nvSpPr>
              <p:cNvPr id="100" name="Freeform 101">
                <a:extLst>
                  <a:ext uri="{FF2B5EF4-FFF2-40B4-BE49-F238E27FC236}">
                    <a16:creationId xmlns:a16="http://schemas.microsoft.com/office/drawing/2014/main" id="{96445C1F-E860-4967-B806-A8A02CDAAD49}"/>
                  </a:ext>
                </a:extLst>
              </p:cNvPr>
              <p:cNvSpPr>
                <a:spLocks noEditPoints="1"/>
              </p:cNvSpPr>
              <p:nvPr/>
            </p:nvSpPr>
            <p:spPr bwMode="auto">
              <a:xfrm>
                <a:off x="-3741486" y="193576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noProof="0"/>
              </a:p>
            </p:txBody>
          </p:sp>
          <p:sp>
            <p:nvSpPr>
              <p:cNvPr id="101" name="Rechthoek 100">
                <a:extLst>
                  <a:ext uri="{FF2B5EF4-FFF2-40B4-BE49-F238E27FC236}">
                    <a16:creationId xmlns:a16="http://schemas.microsoft.com/office/drawing/2014/main" id="{1F0F5BCB-900A-4B24-AEEC-088CC2FC23A9}"/>
                  </a:ext>
                </a:extLst>
              </p:cNvPr>
              <p:cNvSpPr/>
              <p:nvPr userDrawn="1"/>
            </p:nvSpPr>
            <p:spPr>
              <a:xfrm>
                <a:off x="-3380966" y="200779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Want to know more?</a:t>
                </a:r>
                <a:br/>
                <a:r>
                  <a:rPr kumimoji="0" lang="en-GB" sz="1100" b="0" i="0" u="none" strike="noStrike" kern="0" cap="none" spc="0" normalizeH="0" baseline="0" noProof="0" dirty="0">
                    <a:ln>
                      <a:noFill/>
                    </a:ln>
                    <a:solidFill>
                      <a:srgbClr val="000000"/>
                    </a:solidFill>
                    <a:effectLst/>
                    <a:uLnTx/>
                    <a:uFillTx/>
                    <a:latin typeface="+mn-lt"/>
                  </a:rPr>
                  <a:t>Go to slide 'Instruction slide:</a:t>
                </a:r>
                <a:r>
                  <a:rPr kumimoji="0" lang="en-GB" sz="1100" b="1" i="0" u="none" strike="noStrike" kern="0" cap="none" spc="0" normalizeH="0" baseline="0" noProof="0" dirty="0">
                    <a:ln>
                      <a:noFill/>
                    </a:ln>
                    <a:solidFill>
                      <a:srgbClr val="000000"/>
                    </a:solidFill>
                    <a:effectLst/>
                    <a:uLnTx/>
                    <a:uFillTx/>
                    <a:latin typeface="+mn-lt"/>
                  </a:rPr>
                  <a:t> YouTube Links', open it in the slide show and click on the desired video link.</a:t>
                </a:r>
              </a:p>
            </p:txBody>
          </p:sp>
          <p:cxnSp>
            <p:nvCxnSpPr>
              <p:cNvPr id="102" name="Rechte verbindingslijn 101">
                <a:extLst>
                  <a:ext uri="{FF2B5EF4-FFF2-40B4-BE49-F238E27FC236}">
                    <a16:creationId xmlns:a16="http://schemas.microsoft.com/office/drawing/2014/main" id="{20D8FF39-F8E2-4345-B1C5-6BB12B2E46FA}"/>
                  </a:ext>
                </a:extLst>
              </p:cNvPr>
              <p:cNvCxnSpPr>
                <a:cxnSpLocks/>
              </p:cNvCxnSpPr>
              <p:nvPr userDrawn="1"/>
            </p:nvCxnSpPr>
            <p:spPr>
              <a:xfrm>
                <a:off x="-3740987" y="2731426"/>
                <a:ext cx="3178016" cy="0"/>
              </a:xfrm>
              <a:prstGeom prst="line">
                <a:avLst/>
              </a:prstGeom>
              <a:noFill/>
              <a:ln w="3175" cap="flat" cmpd="sng" algn="ctr">
                <a:solidFill>
                  <a:schemeClr val="accent1"/>
                </a:solidFill>
                <a:prstDash val="solid"/>
              </a:ln>
              <a:effectLst/>
            </p:spPr>
          </p:cxnSp>
        </p:grpSp>
        <p:sp>
          <p:nvSpPr>
            <p:cNvPr id="34" name="Rechthoek 33">
              <a:extLst>
                <a:ext uri="{FF2B5EF4-FFF2-40B4-BE49-F238E27FC236}">
                  <a16:creationId xmlns:a16="http://schemas.microsoft.com/office/drawing/2014/main" id="{5D2DD534-3D21-4BBE-9EC0-A6D41A699C6D}"/>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accent1"/>
                  </a:solidFill>
                  <a:effectLst/>
                  <a:uLnTx/>
                  <a:uFillTx/>
                  <a:latin typeface="+mj-lt"/>
                </a:rPr>
                <a:t>How do text levels work?</a:t>
              </a:r>
            </a:p>
          </p:txBody>
        </p:sp>
        <p:sp>
          <p:nvSpPr>
            <p:cNvPr id="35" name="Ovaal 34">
              <a:extLst>
                <a:ext uri="{FF2B5EF4-FFF2-40B4-BE49-F238E27FC236}">
                  <a16:creationId xmlns:a16="http://schemas.microsoft.com/office/drawing/2014/main" id="{D6FB0C7F-41A4-4192-85CF-4FDC17FF0D6F}"/>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1</a:t>
              </a:r>
            </a:p>
          </p:txBody>
        </p:sp>
        <p:cxnSp>
          <p:nvCxnSpPr>
            <p:cNvPr id="36" name="Rechte verbindingslijn 35">
              <a:extLst>
                <a:ext uri="{FF2B5EF4-FFF2-40B4-BE49-F238E27FC236}">
                  <a16:creationId xmlns:a16="http://schemas.microsoft.com/office/drawing/2014/main" id="{009DDBDF-0BB2-4BB9-86CF-D310EE175D0C}"/>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37" name="Groep 36">
              <a:extLst>
                <a:ext uri="{FF2B5EF4-FFF2-40B4-BE49-F238E27FC236}">
                  <a16:creationId xmlns:a16="http://schemas.microsoft.com/office/drawing/2014/main" id="{F2C12F7B-8F9C-4E39-B0D9-DA9A028B1C16}"/>
                </a:ext>
              </a:extLst>
            </p:cNvPr>
            <p:cNvGrpSpPr/>
            <p:nvPr userDrawn="1"/>
          </p:nvGrpSpPr>
          <p:grpSpPr>
            <a:xfrm>
              <a:off x="-3437547" y="349413"/>
              <a:ext cx="2933825" cy="558875"/>
              <a:chOff x="-3419346" y="368233"/>
              <a:chExt cx="3904920" cy="743862"/>
            </a:xfrm>
          </p:grpSpPr>
          <p:sp>
            <p:nvSpPr>
              <p:cNvPr id="48" name="Rechthoek 47">
                <a:extLst>
                  <a:ext uri="{FF2B5EF4-FFF2-40B4-BE49-F238E27FC236}">
                    <a16:creationId xmlns:a16="http://schemas.microsoft.com/office/drawing/2014/main" id="{60A3C578-16FB-4698-8593-19739810514F}"/>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dirty="0">
                    <a:solidFill>
                      <a:srgbClr val="C00000"/>
                    </a:solidFill>
                    <a:latin typeface="Arial" panose="020B0604020202020204" pitchFamily="34" charset="0"/>
                  </a:rPr>
                  <a:t>Start</a:t>
                </a:r>
              </a:p>
            </p:txBody>
          </p:sp>
          <p:cxnSp>
            <p:nvCxnSpPr>
              <p:cNvPr id="49" name="Rechte verbindingslijn 48">
                <a:extLst>
                  <a:ext uri="{FF2B5EF4-FFF2-40B4-BE49-F238E27FC236}">
                    <a16:creationId xmlns:a16="http://schemas.microsoft.com/office/drawing/2014/main" id="{1B21428A-734D-4996-91E4-4257C7A1827F}"/>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29D628E9-D4E9-43D5-9F21-385FECC0D125}"/>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hthoek 50">
                <a:extLst>
                  <a:ext uri="{FF2B5EF4-FFF2-40B4-BE49-F238E27FC236}">
                    <a16:creationId xmlns:a16="http://schemas.microsoft.com/office/drawing/2014/main" id="{1393078C-B6E8-4B7C-82D8-A2FA6F59010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nvGrpSpPr>
              <p:cNvPr id="52" name="Groep 51">
                <a:extLst>
                  <a:ext uri="{FF2B5EF4-FFF2-40B4-BE49-F238E27FC236}">
                    <a16:creationId xmlns:a16="http://schemas.microsoft.com/office/drawing/2014/main" id="{3E609CA9-43F3-45A4-A991-7945452ECCB1}"/>
                  </a:ext>
                </a:extLst>
              </p:cNvPr>
              <p:cNvGrpSpPr/>
              <p:nvPr userDrawn="1"/>
            </p:nvGrpSpPr>
            <p:grpSpPr>
              <a:xfrm>
                <a:off x="-3002834" y="720303"/>
                <a:ext cx="182598" cy="143759"/>
                <a:chOff x="-3310843" y="700986"/>
                <a:chExt cx="182598" cy="143759"/>
              </a:xfrm>
            </p:grpSpPr>
            <p:grpSp>
              <p:nvGrpSpPr>
                <p:cNvPr id="91" name="Groep 90">
                  <a:extLst>
                    <a:ext uri="{FF2B5EF4-FFF2-40B4-BE49-F238E27FC236}">
                      <a16:creationId xmlns:a16="http://schemas.microsoft.com/office/drawing/2014/main" id="{AC0F97E4-5A57-4ACD-B0CC-E0A575A91931}"/>
                    </a:ext>
                  </a:extLst>
                </p:cNvPr>
                <p:cNvGrpSpPr/>
                <p:nvPr userDrawn="1"/>
              </p:nvGrpSpPr>
              <p:grpSpPr>
                <a:xfrm>
                  <a:off x="-3310843" y="700986"/>
                  <a:ext cx="182598" cy="143759"/>
                  <a:chOff x="-3310843" y="700986"/>
                  <a:chExt cx="182598" cy="143759"/>
                </a:xfrm>
              </p:grpSpPr>
              <p:cxnSp>
                <p:nvCxnSpPr>
                  <p:cNvPr id="95" name="Rechte verbindingslijn 94">
                    <a:extLst>
                      <a:ext uri="{FF2B5EF4-FFF2-40B4-BE49-F238E27FC236}">
                        <a16:creationId xmlns:a16="http://schemas.microsoft.com/office/drawing/2014/main" id="{CC8D3EC8-883A-4167-B622-DEDC82E40EF7}"/>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96" name="Rechte verbindingslijn 95">
                    <a:extLst>
                      <a:ext uri="{FF2B5EF4-FFF2-40B4-BE49-F238E27FC236}">
                        <a16:creationId xmlns:a16="http://schemas.microsoft.com/office/drawing/2014/main" id="{E9ABFBD1-B15D-40D3-B3E3-3A3D6441DA8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97" name="Rechte verbindingslijn 96">
                    <a:extLst>
                      <a:ext uri="{FF2B5EF4-FFF2-40B4-BE49-F238E27FC236}">
                        <a16:creationId xmlns:a16="http://schemas.microsoft.com/office/drawing/2014/main" id="{499F78B7-5D26-47E5-860B-A1A77CD69545}"/>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98" name="Rechte verbindingslijn 97">
                    <a:extLst>
                      <a:ext uri="{FF2B5EF4-FFF2-40B4-BE49-F238E27FC236}">
                        <a16:creationId xmlns:a16="http://schemas.microsoft.com/office/drawing/2014/main" id="{FA1F856C-4988-4854-8D82-AAE55B2F438D}"/>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99" name="Rechte verbindingslijn 98">
                    <a:extLst>
                      <a:ext uri="{FF2B5EF4-FFF2-40B4-BE49-F238E27FC236}">
                        <a16:creationId xmlns:a16="http://schemas.microsoft.com/office/drawing/2014/main" id="{B5E2EA56-6454-496A-894E-C13A405DCB0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92" name="Groep 91">
                  <a:extLst>
                    <a:ext uri="{FF2B5EF4-FFF2-40B4-BE49-F238E27FC236}">
                      <a16:creationId xmlns:a16="http://schemas.microsoft.com/office/drawing/2014/main" id="{3AFD93B8-988F-4645-BBF3-6AC13A178DAC}"/>
                    </a:ext>
                  </a:extLst>
                </p:cNvPr>
                <p:cNvGrpSpPr/>
                <p:nvPr userDrawn="1"/>
              </p:nvGrpSpPr>
              <p:grpSpPr>
                <a:xfrm flipH="1">
                  <a:off x="-3310774" y="735854"/>
                  <a:ext cx="88801" cy="72568"/>
                  <a:chOff x="-2091059" y="1395403"/>
                  <a:chExt cx="157316" cy="128558"/>
                </a:xfrm>
              </p:grpSpPr>
              <p:sp>
                <p:nvSpPr>
                  <p:cNvPr id="93" name="Rechthoek 92">
                    <a:extLst>
                      <a:ext uri="{FF2B5EF4-FFF2-40B4-BE49-F238E27FC236}">
                        <a16:creationId xmlns:a16="http://schemas.microsoft.com/office/drawing/2014/main" id="{72D91498-83A2-403F-B1ED-CEEA717D6F9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94" name="Pijl: punthaak 93">
                    <a:extLst>
                      <a:ext uri="{FF2B5EF4-FFF2-40B4-BE49-F238E27FC236}">
                        <a16:creationId xmlns:a16="http://schemas.microsoft.com/office/drawing/2014/main" id="{70467896-252B-4DA6-BDDF-01EC2E553DB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nvGrpSpPr>
              <p:cNvPr id="53" name="Groep 52">
                <a:extLst>
                  <a:ext uri="{FF2B5EF4-FFF2-40B4-BE49-F238E27FC236}">
                    <a16:creationId xmlns:a16="http://schemas.microsoft.com/office/drawing/2014/main" id="{E57FD91A-5FD4-4DF1-8808-B06B0BAF9ECB}"/>
                  </a:ext>
                </a:extLst>
              </p:cNvPr>
              <p:cNvGrpSpPr/>
              <p:nvPr userDrawn="1"/>
            </p:nvGrpSpPr>
            <p:grpSpPr>
              <a:xfrm>
                <a:off x="-3326107" y="720303"/>
                <a:ext cx="182598" cy="143759"/>
                <a:chOff x="-3634116" y="700986"/>
                <a:chExt cx="182598" cy="143759"/>
              </a:xfrm>
            </p:grpSpPr>
            <p:grpSp>
              <p:nvGrpSpPr>
                <p:cNvPr id="82" name="Groep 81">
                  <a:extLst>
                    <a:ext uri="{FF2B5EF4-FFF2-40B4-BE49-F238E27FC236}">
                      <a16:creationId xmlns:a16="http://schemas.microsoft.com/office/drawing/2014/main" id="{7FC74A9A-A3C7-4A9A-80AF-0F0F32161AEA}"/>
                    </a:ext>
                  </a:extLst>
                </p:cNvPr>
                <p:cNvGrpSpPr/>
                <p:nvPr userDrawn="1"/>
              </p:nvGrpSpPr>
              <p:grpSpPr>
                <a:xfrm>
                  <a:off x="-3634116" y="700986"/>
                  <a:ext cx="182598" cy="143759"/>
                  <a:chOff x="-3634116" y="700986"/>
                  <a:chExt cx="182598" cy="143759"/>
                </a:xfrm>
              </p:grpSpPr>
              <p:cxnSp>
                <p:nvCxnSpPr>
                  <p:cNvPr id="86" name="Rechte verbindingslijn 85">
                    <a:extLst>
                      <a:ext uri="{FF2B5EF4-FFF2-40B4-BE49-F238E27FC236}">
                        <a16:creationId xmlns:a16="http://schemas.microsoft.com/office/drawing/2014/main" id="{A528F307-5D39-415B-BC9A-B3CA6F21F1B4}"/>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87" name="Rechte verbindingslijn 86">
                    <a:extLst>
                      <a:ext uri="{FF2B5EF4-FFF2-40B4-BE49-F238E27FC236}">
                        <a16:creationId xmlns:a16="http://schemas.microsoft.com/office/drawing/2014/main" id="{F5C5C589-85D9-4C87-BA5A-6EF5757E3C6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88" name="Rechte verbindingslijn 87">
                    <a:extLst>
                      <a:ext uri="{FF2B5EF4-FFF2-40B4-BE49-F238E27FC236}">
                        <a16:creationId xmlns:a16="http://schemas.microsoft.com/office/drawing/2014/main" id="{6AD0DCF5-95B3-4057-B9A9-142F51C6DCDF}"/>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89" name="Rechte verbindingslijn 88">
                    <a:extLst>
                      <a:ext uri="{FF2B5EF4-FFF2-40B4-BE49-F238E27FC236}">
                        <a16:creationId xmlns:a16="http://schemas.microsoft.com/office/drawing/2014/main" id="{159898C5-0D06-46C7-A19D-E843330485B9}"/>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90" name="Rechte verbindingslijn 89">
                    <a:extLst>
                      <a:ext uri="{FF2B5EF4-FFF2-40B4-BE49-F238E27FC236}">
                        <a16:creationId xmlns:a16="http://schemas.microsoft.com/office/drawing/2014/main" id="{D729B8BF-0676-4F80-9807-9BEDB65236F8}"/>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83" name="Groep 82">
                  <a:extLst>
                    <a:ext uri="{FF2B5EF4-FFF2-40B4-BE49-F238E27FC236}">
                      <a16:creationId xmlns:a16="http://schemas.microsoft.com/office/drawing/2014/main" id="{74F5FEA7-B0A0-4FA2-9DBE-0B454DDED32B}"/>
                    </a:ext>
                  </a:extLst>
                </p:cNvPr>
                <p:cNvGrpSpPr/>
                <p:nvPr userDrawn="1"/>
              </p:nvGrpSpPr>
              <p:grpSpPr>
                <a:xfrm>
                  <a:off x="-3634047" y="735854"/>
                  <a:ext cx="88801" cy="72568"/>
                  <a:chOff x="-2091059" y="1395403"/>
                  <a:chExt cx="157316" cy="128558"/>
                </a:xfrm>
              </p:grpSpPr>
              <p:sp>
                <p:nvSpPr>
                  <p:cNvPr id="84" name="Rechthoek 83">
                    <a:extLst>
                      <a:ext uri="{FF2B5EF4-FFF2-40B4-BE49-F238E27FC236}">
                        <a16:creationId xmlns:a16="http://schemas.microsoft.com/office/drawing/2014/main" id="{04C53773-D53F-4CB2-9B2B-69A0CAE7ECBE}"/>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85" name="Pijl: punthaak 84">
                    <a:extLst>
                      <a:ext uri="{FF2B5EF4-FFF2-40B4-BE49-F238E27FC236}">
                        <a16:creationId xmlns:a16="http://schemas.microsoft.com/office/drawing/2014/main" id="{C55F79AF-2DC7-4F34-8611-374391C7F72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cxnSp>
            <p:nvCxnSpPr>
              <p:cNvPr id="54" name="Rechte verbindingslijn 53">
                <a:extLst>
                  <a:ext uri="{FF2B5EF4-FFF2-40B4-BE49-F238E27FC236}">
                    <a16:creationId xmlns:a16="http://schemas.microsoft.com/office/drawing/2014/main" id="{88CB245D-3E57-4F78-B461-B554ACF678DB}"/>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55" name="Rechte verbindingslijn 54">
                <a:extLst>
                  <a:ext uri="{FF2B5EF4-FFF2-40B4-BE49-F238E27FC236}">
                    <a16:creationId xmlns:a16="http://schemas.microsoft.com/office/drawing/2014/main" id="{EC501313-5087-4157-8C14-891E91149C99}"/>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56" name="Groep 55">
                <a:extLst>
                  <a:ext uri="{FF2B5EF4-FFF2-40B4-BE49-F238E27FC236}">
                    <a16:creationId xmlns:a16="http://schemas.microsoft.com/office/drawing/2014/main" id="{9F9A0D4D-FB93-4CF7-B03D-89D8F39B8AE7}"/>
                  </a:ext>
                </a:extLst>
              </p:cNvPr>
              <p:cNvGrpSpPr/>
              <p:nvPr userDrawn="1"/>
            </p:nvGrpSpPr>
            <p:grpSpPr>
              <a:xfrm>
                <a:off x="-2425037" y="370226"/>
                <a:ext cx="357690" cy="330595"/>
                <a:chOff x="-2721817" y="347336"/>
                <a:chExt cx="432805" cy="400021"/>
              </a:xfrm>
            </p:grpSpPr>
            <p:sp>
              <p:nvSpPr>
                <p:cNvPr id="71" name="Rechthoek 70">
                  <a:extLst>
                    <a:ext uri="{FF2B5EF4-FFF2-40B4-BE49-F238E27FC236}">
                      <a16:creationId xmlns:a16="http://schemas.microsoft.com/office/drawing/2014/main" id="{946112E4-3E6C-4014-9AB5-DAFCD85AD35B}"/>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72" name="Groep 71">
                  <a:extLst>
                    <a:ext uri="{FF2B5EF4-FFF2-40B4-BE49-F238E27FC236}">
                      <a16:creationId xmlns:a16="http://schemas.microsoft.com/office/drawing/2014/main" id="{73ED37FB-B048-4907-9373-76BC5A6DDF79}"/>
                    </a:ext>
                  </a:extLst>
                </p:cNvPr>
                <p:cNvGrpSpPr/>
                <p:nvPr userDrawn="1"/>
              </p:nvGrpSpPr>
              <p:grpSpPr>
                <a:xfrm>
                  <a:off x="-2652453" y="431583"/>
                  <a:ext cx="294076" cy="231526"/>
                  <a:chOff x="-3634116" y="700986"/>
                  <a:chExt cx="182598" cy="143759"/>
                </a:xfrm>
              </p:grpSpPr>
              <p:grpSp>
                <p:nvGrpSpPr>
                  <p:cNvPr id="73" name="Groep 72">
                    <a:extLst>
                      <a:ext uri="{FF2B5EF4-FFF2-40B4-BE49-F238E27FC236}">
                        <a16:creationId xmlns:a16="http://schemas.microsoft.com/office/drawing/2014/main" id="{6BD15235-A993-48D4-9D6D-A3F8F73E5B18}"/>
                      </a:ext>
                    </a:extLst>
                  </p:cNvPr>
                  <p:cNvGrpSpPr/>
                  <p:nvPr userDrawn="1"/>
                </p:nvGrpSpPr>
                <p:grpSpPr>
                  <a:xfrm>
                    <a:off x="-3634116" y="700986"/>
                    <a:ext cx="182598" cy="143759"/>
                    <a:chOff x="-3634116" y="700986"/>
                    <a:chExt cx="182598" cy="143759"/>
                  </a:xfrm>
                </p:grpSpPr>
                <p:cxnSp>
                  <p:nvCxnSpPr>
                    <p:cNvPr id="77" name="Rechte verbindingslijn 76">
                      <a:extLst>
                        <a:ext uri="{FF2B5EF4-FFF2-40B4-BE49-F238E27FC236}">
                          <a16:creationId xmlns:a16="http://schemas.microsoft.com/office/drawing/2014/main" id="{41D36199-29F7-49E9-A958-7CF5E8E5B625}"/>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78" name="Rechte verbindingslijn 77">
                      <a:extLst>
                        <a:ext uri="{FF2B5EF4-FFF2-40B4-BE49-F238E27FC236}">
                          <a16:creationId xmlns:a16="http://schemas.microsoft.com/office/drawing/2014/main" id="{4BA4F882-74E3-4ECA-BA64-68F172942FF2}"/>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79" name="Rechte verbindingslijn 78">
                      <a:extLst>
                        <a:ext uri="{FF2B5EF4-FFF2-40B4-BE49-F238E27FC236}">
                          <a16:creationId xmlns:a16="http://schemas.microsoft.com/office/drawing/2014/main" id="{34EA5714-1BA3-4903-B724-E5246F6C749A}"/>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80" name="Rechte verbindingslijn 79">
                      <a:extLst>
                        <a:ext uri="{FF2B5EF4-FFF2-40B4-BE49-F238E27FC236}">
                          <a16:creationId xmlns:a16="http://schemas.microsoft.com/office/drawing/2014/main" id="{AF1DFEF0-0FAF-4A8F-B924-CD2D4911A461}"/>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81" name="Rechte verbindingslijn 80">
                      <a:extLst>
                        <a:ext uri="{FF2B5EF4-FFF2-40B4-BE49-F238E27FC236}">
                          <a16:creationId xmlns:a16="http://schemas.microsoft.com/office/drawing/2014/main" id="{89442A4B-02A2-4506-88AE-D2AAF829094B}"/>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74" name="Groep 73">
                    <a:extLst>
                      <a:ext uri="{FF2B5EF4-FFF2-40B4-BE49-F238E27FC236}">
                        <a16:creationId xmlns:a16="http://schemas.microsoft.com/office/drawing/2014/main" id="{CAF72B67-DEB2-478D-97ED-546C2C6C13B4}"/>
                      </a:ext>
                    </a:extLst>
                  </p:cNvPr>
                  <p:cNvGrpSpPr/>
                  <p:nvPr userDrawn="1"/>
                </p:nvGrpSpPr>
                <p:grpSpPr>
                  <a:xfrm>
                    <a:off x="-3634047" y="735854"/>
                    <a:ext cx="88801" cy="72568"/>
                    <a:chOff x="-2091059" y="1395403"/>
                    <a:chExt cx="157316" cy="128558"/>
                  </a:xfrm>
                </p:grpSpPr>
                <p:sp>
                  <p:nvSpPr>
                    <p:cNvPr id="75" name="Rechthoek 74">
                      <a:extLst>
                        <a:ext uri="{FF2B5EF4-FFF2-40B4-BE49-F238E27FC236}">
                          <a16:creationId xmlns:a16="http://schemas.microsoft.com/office/drawing/2014/main" id="{D280409B-C48A-425A-B500-A68D7A508F9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76" name="Pijl: punthaak 75">
                      <a:extLst>
                        <a:ext uri="{FF2B5EF4-FFF2-40B4-BE49-F238E27FC236}">
                          <a16:creationId xmlns:a16="http://schemas.microsoft.com/office/drawing/2014/main" id="{16D4AEF4-4441-40C9-A756-A07D8D30085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grpSp>
            <p:nvGrpSpPr>
              <p:cNvPr id="57" name="Groep 56">
                <a:extLst>
                  <a:ext uri="{FF2B5EF4-FFF2-40B4-BE49-F238E27FC236}">
                    <a16:creationId xmlns:a16="http://schemas.microsoft.com/office/drawing/2014/main" id="{F90F3068-A97C-4B76-9009-F3E721FB47FE}"/>
                  </a:ext>
                </a:extLst>
              </p:cNvPr>
              <p:cNvGrpSpPr/>
              <p:nvPr userDrawn="1"/>
            </p:nvGrpSpPr>
            <p:grpSpPr>
              <a:xfrm>
                <a:off x="-2425037" y="781500"/>
                <a:ext cx="357690" cy="330595"/>
                <a:chOff x="-2721817" y="782525"/>
                <a:chExt cx="432805" cy="400021"/>
              </a:xfrm>
            </p:grpSpPr>
            <p:sp>
              <p:nvSpPr>
                <p:cNvPr id="60" name="Rechthoek 59">
                  <a:extLst>
                    <a:ext uri="{FF2B5EF4-FFF2-40B4-BE49-F238E27FC236}">
                      <a16:creationId xmlns:a16="http://schemas.microsoft.com/office/drawing/2014/main" id="{8C56C403-230E-44C8-899F-5877C2C06BC6}"/>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61" name="Groep 60">
                  <a:extLst>
                    <a:ext uri="{FF2B5EF4-FFF2-40B4-BE49-F238E27FC236}">
                      <a16:creationId xmlns:a16="http://schemas.microsoft.com/office/drawing/2014/main" id="{0161456D-2D2B-412B-AE61-4AF815EF5E2B}"/>
                    </a:ext>
                  </a:extLst>
                </p:cNvPr>
                <p:cNvGrpSpPr/>
                <p:nvPr userDrawn="1"/>
              </p:nvGrpSpPr>
              <p:grpSpPr>
                <a:xfrm>
                  <a:off x="-2652453" y="866772"/>
                  <a:ext cx="294076" cy="231526"/>
                  <a:chOff x="-3310843" y="700986"/>
                  <a:chExt cx="182598" cy="143759"/>
                </a:xfrm>
              </p:grpSpPr>
              <p:grpSp>
                <p:nvGrpSpPr>
                  <p:cNvPr id="62" name="Groep 61">
                    <a:extLst>
                      <a:ext uri="{FF2B5EF4-FFF2-40B4-BE49-F238E27FC236}">
                        <a16:creationId xmlns:a16="http://schemas.microsoft.com/office/drawing/2014/main" id="{6693AC85-3B77-48D5-8E41-425B3BD09773}"/>
                      </a:ext>
                    </a:extLst>
                  </p:cNvPr>
                  <p:cNvGrpSpPr/>
                  <p:nvPr userDrawn="1"/>
                </p:nvGrpSpPr>
                <p:grpSpPr>
                  <a:xfrm>
                    <a:off x="-3310843" y="700986"/>
                    <a:ext cx="182598" cy="143759"/>
                    <a:chOff x="-3310843" y="700986"/>
                    <a:chExt cx="182598" cy="143759"/>
                  </a:xfrm>
                </p:grpSpPr>
                <p:cxnSp>
                  <p:nvCxnSpPr>
                    <p:cNvPr id="66" name="Rechte verbindingslijn 65">
                      <a:extLst>
                        <a:ext uri="{FF2B5EF4-FFF2-40B4-BE49-F238E27FC236}">
                          <a16:creationId xmlns:a16="http://schemas.microsoft.com/office/drawing/2014/main" id="{88636F51-F3A6-47A3-AAE9-4D1985924F5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EE5C74B7-9EEF-48AB-9BFB-BFF3747C6F4A}"/>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68" name="Rechte verbindingslijn 67">
                      <a:extLst>
                        <a:ext uri="{FF2B5EF4-FFF2-40B4-BE49-F238E27FC236}">
                          <a16:creationId xmlns:a16="http://schemas.microsoft.com/office/drawing/2014/main" id="{A459A187-B092-4645-99AB-EBB555F9164B}"/>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69" name="Rechte verbindingslijn 68">
                      <a:extLst>
                        <a:ext uri="{FF2B5EF4-FFF2-40B4-BE49-F238E27FC236}">
                          <a16:creationId xmlns:a16="http://schemas.microsoft.com/office/drawing/2014/main" id="{FEC74A88-8EC5-43AB-B923-CFB2DFF38EB8}"/>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70" name="Rechte verbindingslijn 69">
                      <a:extLst>
                        <a:ext uri="{FF2B5EF4-FFF2-40B4-BE49-F238E27FC236}">
                          <a16:creationId xmlns:a16="http://schemas.microsoft.com/office/drawing/2014/main" id="{01789046-516C-4FB8-8BF5-8E69EC72239A}"/>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63" name="Groep 62">
                    <a:extLst>
                      <a:ext uri="{FF2B5EF4-FFF2-40B4-BE49-F238E27FC236}">
                        <a16:creationId xmlns:a16="http://schemas.microsoft.com/office/drawing/2014/main" id="{DED092DF-AD26-4915-97F9-C5192EBB5CA7}"/>
                      </a:ext>
                    </a:extLst>
                  </p:cNvPr>
                  <p:cNvGrpSpPr/>
                  <p:nvPr userDrawn="1"/>
                </p:nvGrpSpPr>
                <p:grpSpPr>
                  <a:xfrm flipH="1">
                    <a:off x="-3310774" y="735854"/>
                    <a:ext cx="88801" cy="72568"/>
                    <a:chOff x="-2091059" y="1395403"/>
                    <a:chExt cx="157316" cy="128558"/>
                  </a:xfrm>
                </p:grpSpPr>
                <p:sp>
                  <p:nvSpPr>
                    <p:cNvPr id="64" name="Rechthoek 63">
                      <a:extLst>
                        <a:ext uri="{FF2B5EF4-FFF2-40B4-BE49-F238E27FC236}">
                          <a16:creationId xmlns:a16="http://schemas.microsoft.com/office/drawing/2014/main" id="{A9956DB8-1A6B-49EC-A374-A055E9A08E8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sp>
                  <p:nvSpPr>
                    <p:cNvPr id="65" name="Pijl: punthaak 64">
                      <a:extLst>
                        <a:ext uri="{FF2B5EF4-FFF2-40B4-BE49-F238E27FC236}">
                          <a16:creationId xmlns:a16="http://schemas.microsoft.com/office/drawing/2014/main" id="{1FB8CFC3-16AE-487A-B2DB-47EA044EDCE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endParaRPr>
                    </a:p>
                  </p:txBody>
                </p:sp>
              </p:grpSp>
            </p:grpSp>
          </p:grpSp>
          <p:sp>
            <p:nvSpPr>
              <p:cNvPr id="58" name="Rechthoek 57">
                <a:extLst>
                  <a:ext uri="{FF2B5EF4-FFF2-40B4-BE49-F238E27FC236}">
                    <a16:creationId xmlns:a16="http://schemas.microsoft.com/office/drawing/2014/main" id="{3FF19286-EBC7-4F9D-B64C-754F7AED221B}"/>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Decrease List Level</a:t>
                </a:r>
              </a:p>
            </p:txBody>
          </p:sp>
          <p:sp>
            <p:nvSpPr>
              <p:cNvPr id="59" name="Rechthoek 58">
                <a:extLst>
                  <a:ext uri="{FF2B5EF4-FFF2-40B4-BE49-F238E27FC236}">
                    <a16:creationId xmlns:a16="http://schemas.microsoft.com/office/drawing/2014/main" id="{D2FE9D0E-02F8-434F-8D0A-9C93328ACB58}"/>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Increase List Level</a:t>
                </a:r>
              </a:p>
            </p:txBody>
          </p:sp>
        </p:grpSp>
        <p:cxnSp>
          <p:nvCxnSpPr>
            <p:cNvPr id="38" name="Rechte verbindingslijn 37">
              <a:extLst>
                <a:ext uri="{FF2B5EF4-FFF2-40B4-BE49-F238E27FC236}">
                  <a16:creationId xmlns:a16="http://schemas.microsoft.com/office/drawing/2014/main" id="{33E06D23-63A6-4863-B417-5AB377603401}"/>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39" name="Rechthoek 38">
              <a:extLst>
                <a:ext uri="{FF2B5EF4-FFF2-40B4-BE49-F238E27FC236}">
                  <a16:creationId xmlns:a16="http://schemas.microsoft.com/office/drawing/2014/main" id="{D7448E40-76A1-4A08-8316-B1C2EAB54C46}"/>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Wingdings" panose="05000000000000000000" pitchFamily="2" charset="2"/>
                <a:buChar char="§"/>
                <a:tabLst/>
                <a:defRPr/>
              </a:pPr>
              <a:r>
                <a:rPr kumimoji="0" lang="en-GB" sz="1100" b="0" i="0" u="none" strike="noStrike" kern="0" cap="none" spc="0" normalizeH="0" baseline="0" noProof="0" dirty="0">
                  <a:ln>
                    <a:noFill/>
                  </a:ln>
                  <a:solidFill>
                    <a:schemeClr val="tx1">
                      <a:lumMod val="65000"/>
                      <a:lumOff val="35000"/>
                    </a:schemeClr>
                  </a:solidFill>
                  <a:effectLst/>
                  <a:uLnTx/>
                  <a:uFillTx/>
                  <a:latin typeface="+mn-lt"/>
                </a:rPr>
                <a:t>Orange bullet</a:t>
              </a:r>
            </a:p>
          </p:txBody>
        </p:sp>
        <p:sp>
          <p:nvSpPr>
            <p:cNvPr id="40" name="Ovaal 39">
              <a:extLst>
                <a:ext uri="{FF2B5EF4-FFF2-40B4-BE49-F238E27FC236}">
                  <a16:creationId xmlns:a16="http://schemas.microsoft.com/office/drawing/2014/main" id="{F30E7416-D19D-4343-9EEC-2E240FCB73D6}"/>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2</a:t>
              </a:r>
            </a:p>
          </p:txBody>
        </p:sp>
        <p:sp>
          <p:nvSpPr>
            <p:cNvPr id="41" name="Rechthoek 40">
              <a:extLst>
                <a:ext uri="{FF2B5EF4-FFF2-40B4-BE49-F238E27FC236}">
                  <a16:creationId xmlns:a16="http://schemas.microsoft.com/office/drawing/2014/main" id="{FB0BA920-5978-4624-B078-8214581B6119}"/>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2"/>
                </a:buClr>
                <a:buSzTx/>
                <a:buFont typeface="Wingdings" panose="05000000000000000000" pitchFamily="2" charset="2"/>
                <a:buChar char="§"/>
                <a:tabLst/>
                <a:defRPr/>
              </a:pPr>
              <a:r>
                <a:rPr kumimoji="0" lang="en-GB" sz="1100" b="0" i="0" u="none" strike="noStrike" kern="0" cap="none" spc="0" normalizeH="0" baseline="0" noProof="0" dirty="0">
                  <a:ln>
                    <a:noFill/>
                  </a:ln>
                  <a:solidFill>
                    <a:schemeClr val="tx1">
                      <a:lumMod val="65000"/>
                      <a:lumOff val="35000"/>
                    </a:schemeClr>
                  </a:solidFill>
                  <a:effectLst/>
                  <a:uLnTx/>
                  <a:uFillTx/>
                  <a:latin typeface="+mn-lt"/>
                </a:rPr>
                <a:t>Red bullet</a:t>
              </a:r>
            </a:p>
          </p:txBody>
        </p:sp>
        <p:sp>
          <p:nvSpPr>
            <p:cNvPr id="42" name="Ovaal 41">
              <a:extLst>
                <a:ext uri="{FF2B5EF4-FFF2-40B4-BE49-F238E27FC236}">
                  <a16:creationId xmlns:a16="http://schemas.microsoft.com/office/drawing/2014/main" id="{62B94580-3633-465B-BB35-2BF167034126}"/>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3</a:t>
              </a:r>
            </a:p>
          </p:txBody>
        </p:sp>
        <p:sp>
          <p:nvSpPr>
            <p:cNvPr id="43" name="Rechthoek 42">
              <a:extLst>
                <a:ext uri="{FF2B5EF4-FFF2-40B4-BE49-F238E27FC236}">
                  <a16:creationId xmlns:a16="http://schemas.microsoft.com/office/drawing/2014/main" id="{16331B96-65C8-4B98-896D-1D8DD2C3346F}"/>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3"/>
                </a:buClr>
                <a:buSzTx/>
                <a:buFont typeface="Wingdings" panose="05000000000000000000" pitchFamily="2" charset="2"/>
                <a:buChar char="§"/>
                <a:tabLst/>
                <a:defRPr/>
              </a:pPr>
              <a:r>
                <a:rPr kumimoji="0" lang="en-GB" sz="1100" b="0" i="0" u="none" strike="noStrike" kern="0" cap="none" spc="0" normalizeH="0" baseline="0" noProof="0" dirty="0">
                  <a:ln>
                    <a:noFill/>
                  </a:ln>
                  <a:solidFill>
                    <a:schemeClr val="tx1">
                      <a:lumMod val="65000"/>
                      <a:lumOff val="35000"/>
                    </a:schemeClr>
                  </a:solidFill>
                  <a:effectLst/>
                  <a:uLnTx/>
                  <a:uFillTx/>
                  <a:latin typeface="+mn-lt"/>
                </a:rPr>
                <a:t>Blue bullet</a:t>
              </a:r>
            </a:p>
          </p:txBody>
        </p:sp>
        <p:sp>
          <p:nvSpPr>
            <p:cNvPr id="44" name="Ovaal 43">
              <a:extLst>
                <a:ext uri="{FF2B5EF4-FFF2-40B4-BE49-F238E27FC236}">
                  <a16:creationId xmlns:a16="http://schemas.microsoft.com/office/drawing/2014/main" id="{01CC9B19-C42E-4608-A7A1-6173CE1090A9}"/>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4</a:t>
              </a:r>
            </a:p>
          </p:txBody>
        </p:sp>
        <p:sp>
          <p:nvSpPr>
            <p:cNvPr id="45" name="Rechthoek 44">
              <a:extLst>
                <a:ext uri="{FF2B5EF4-FFF2-40B4-BE49-F238E27FC236}">
                  <a16:creationId xmlns:a16="http://schemas.microsoft.com/office/drawing/2014/main" id="{E3B51E51-A3AB-4881-B73F-48F8DD4F881B}"/>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4"/>
                </a:buClr>
                <a:buSzTx/>
                <a:buFont typeface="Wingdings" panose="05000000000000000000" pitchFamily="2" charset="2"/>
                <a:buChar char="§"/>
                <a:tabLst/>
                <a:defRPr/>
              </a:pPr>
              <a:r>
                <a:rPr kumimoji="0" lang="en-GB" sz="1100" b="0" i="0" u="none" strike="noStrike" kern="0" cap="none" spc="0" normalizeH="0" baseline="0" noProof="0" dirty="0">
                  <a:ln>
                    <a:noFill/>
                  </a:ln>
                  <a:solidFill>
                    <a:schemeClr val="tx1">
                      <a:lumMod val="65000"/>
                      <a:lumOff val="35000"/>
                    </a:schemeClr>
                  </a:solidFill>
                  <a:effectLst/>
                  <a:uLnTx/>
                  <a:uFillTx/>
                  <a:latin typeface="+mn-lt"/>
                </a:rPr>
                <a:t>Green bullet</a:t>
              </a:r>
            </a:p>
          </p:txBody>
        </p:sp>
        <p:sp>
          <p:nvSpPr>
            <p:cNvPr id="46" name="Ovaal 45">
              <a:extLst>
                <a:ext uri="{FF2B5EF4-FFF2-40B4-BE49-F238E27FC236}">
                  <a16:creationId xmlns:a16="http://schemas.microsoft.com/office/drawing/2014/main" id="{5C5C1817-4C4C-406F-8B54-8BDD02A3D1A0}"/>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rPr>
                <a:t>5</a:t>
              </a:r>
            </a:p>
          </p:txBody>
        </p:sp>
        <p:sp>
          <p:nvSpPr>
            <p:cNvPr id="47" name="Rechthoek 46">
              <a:extLst>
                <a:ext uri="{FF2B5EF4-FFF2-40B4-BE49-F238E27FC236}">
                  <a16:creationId xmlns:a16="http://schemas.microsoft.com/office/drawing/2014/main" id="{6F5EB255-1EAA-4535-9DAB-CD50394E697B}"/>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rPr>
                <a:t>Under the 'Start' tab, use the list level buttons as indicated above to select a text level. Choose between:</a:t>
              </a:r>
            </a:p>
          </p:txBody>
        </p:sp>
        <p:sp>
          <p:nvSpPr>
            <p:cNvPr id="111" name="Rechthoek 110">
              <a:extLst>
                <a:ext uri="{FF2B5EF4-FFF2-40B4-BE49-F238E27FC236}">
                  <a16:creationId xmlns:a16="http://schemas.microsoft.com/office/drawing/2014/main" id="{9440628F-DD42-4E39-9499-3F1310504766}"/>
                </a:ext>
              </a:extLst>
            </p:cNvPr>
            <p:cNvSpPr/>
            <p:nvPr userDrawn="1"/>
          </p:nvSpPr>
          <p:spPr>
            <a:xfrm>
              <a:off x="-3068560" y="4735457"/>
              <a:ext cx="2823104" cy="255963"/>
            </a:xfrm>
            <a:prstGeom prst="rect">
              <a:avLst/>
            </a:prstGeom>
            <a:noFill/>
            <a:ln w="25400" cap="flat" cmpd="sng" algn="ctr">
              <a:noFill/>
              <a:prstDash val="solid"/>
            </a:ln>
            <a:effectLst/>
          </p:spPr>
          <p:txBody>
            <a:bodyPr lIns="0" tIns="0" rIns="0" bIns="0" rtlCol="0" anchor="ctr"/>
            <a:lstStyle/>
            <a:p>
              <a:pPr marL="363538" marR="0" lvl="0" indent="-188913" defTabSz="914400" eaLnBrk="1" fontAlgn="auto" latinLnBrk="0" hangingPunct="1">
                <a:lnSpc>
                  <a:spcPct val="90000"/>
                </a:lnSpc>
                <a:spcBef>
                  <a:spcPts val="600"/>
                </a:spcBef>
                <a:spcAft>
                  <a:spcPts val="600"/>
                </a:spcAft>
                <a:buClr>
                  <a:schemeClr val="tx1"/>
                </a:buClr>
                <a:buSzTx/>
                <a:buFont typeface="+mj-lt"/>
                <a:buAutoNum type="arabicPeriod"/>
                <a:tabLst/>
                <a:defRPr/>
              </a:pPr>
              <a:r>
                <a:rPr kumimoji="0" lang="en-GB" sz="1100" b="0" i="0" u="none" strike="noStrike" kern="0" cap="none" spc="0" normalizeH="0" baseline="0" noProof="0" dirty="0">
                  <a:ln>
                    <a:noFill/>
                  </a:ln>
                  <a:solidFill>
                    <a:schemeClr val="tx1">
                      <a:lumMod val="65000"/>
                      <a:lumOff val="35000"/>
                    </a:schemeClr>
                  </a:solidFill>
                  <a:effectLst/>
                  <a:uLnTx/>
                  <a:uFillTx/>
                  <a:latin typeface="+mn-lt"/>
                </a:rPr>
                <a:t>Sub-numbering</a:t>
              </a:r>
            </a:p>
          </p:txBody>
        </p:sp>
        <p:sp>
          <p:nvSpPr>
            <p:cNvPr id="112" name="Ovaal 111">
              <a:extLst>
                <a:ext uri="{FF2B5EF4-FFF2-40B4-BE49-F238E27FC236}">
                  <a16:creationId xmlns:a16="http://schemas.microsoft.com/office/drawing/2014/main" id="{D58744BD-7FD3-4BEC-ABBD-67362501EB31}"/>
                </a:ext>
              </a:extLst>
            </p:cNvPr>
            <p:cNvSpPr/>
            <p:nvPr userDrawn="1"/>
          </p:nvSpPr>
          <p:spPr>
            <a:xfrm>
              <a:off x="-3425006" y="36005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6</a:t>
              </a:r>
            </a:p>
          </p:txBody>
        </p:sp>
        <p:sp>
          <p:nvSpPr>
            <p:cNvPr id="113" name="Rechthoek 112">
              <a:extLst>
                <a:ext uri="{FF2B5EF4-FFF2-40B4-BE49-F238E27FC236}">
                  <a16:creationId xmlns:a16="http://schemas.microsoft.com/office/drawing/2014/main" id="{3634B715-BC7B-4A6D-998C-F368087C010B}"/>
                </a:ext>
              </a:extLst>
            </p:cNvPr>
            <p:cNvSpPr/>
            <p:nvPr userDrawn="1"/>
          </p:nvSpPr>
          <p:spPr>
            <a:xfrm>
              <a:off x="-3059324" y="3600550"/>
              <a:ext cx="2823104" cy="255963"/>
            </a:xfrm>
            <a:prstGeom prst="rect">
              <a:avLst/>
            </a:prstGeom>
            <a:noFill/>
            <a:ln w="25400" cap="flat" cmpd="sng" algn="ctr">
              <a:noFill/>
              <a:prstDash val="solid"/>
            </a:ln>
            <a:effectLst/>
          </p:spPr>
          <p:txBody>
            <a:bodyPr lIns="0" tIns="0" rIns="0" bIns="0" rtlCol="0" anchor="ctr"/>
            <a:lstStyle/>
            <a:p>
              <a:pPr marL="166688" marR="0" lvl="1" indent="-166688" algn="l" defTabSz="914400" rtl="0" eaLnBrk="1" fontAlgn="auto" latinLnBrk="0" hangingPunct="1">
                <a:lnSpc>
                  <a:spcPct val="100000"/>
                </a:lnSpc>
                <a:spcBef>
                  <a:spcPts val="600"/>
                </a:spcBef>
                <a:spcAft>
                  <a:spcPts val="600"/>
                </a:spcAft>
                <a:buClr>
                  <a:schemeClr val="accent2"/>
                </a:buClr>
                <a:buSzTx/>
                <a:buFont typeface="Calibri" panose="020F0502020204030204" pitchFamily="34" charset="0"/>
                <a:buNone/>
                <a:tabLst/>
                <a:defRPr/>
              </a:pPr>
              <a:r>
                <a:rPr lang="en-GB" sz="1400" b="1" kern="1200" noProof="0" dirty="0">
                  <a:solidFill>
                    <a:schemeClr val="tx1">
                      <a:lumMod val="65000"/>
                      <a:lumOff val="35000"/>
                    </a:schemeClr>
                  </a:solidFill>
                  <a:latin typeface="+mn-lt"/>
                </a:rPr>
                <a:t>Subtitle</a:t>
              </a:r>
            </a:p>
          </p:txBody>
        </p:sp>
        <p:sp>
          <p:nvSpPr>
            <p:cNvPr id="114" name="Ovaal 113">
              <a:extLst>
                <a:ext uri="{FF2B5EF4-FFF2-40B4-BE49-F238E27FC236}">
                  <a16:creationId xmlns:a16="http://schemas.microsoft.com/office/drawing/2014/main" id="{8F6A9C44-5EDF-4972-B098-124E63DDB9B2}"/>
                </a:ext>
              </a:extLst>
            </p:cNvPr>
            <p:cNvSpPr/>
            <p:nvPr userDrawn="1"/>
          </p:nvSpPr>
          <p:spPr>
            <a:xfrm>
              <a:off x="-3425006" y="397472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7</a:t>
              </a:r>
            </a:p>
          </p:txBody>
        </p:sp>
        <p:sp>
          <p:nvSpPr>
            <p:cNvPr id="115" name="Rechthoek 114">
              <a:extLst>
                <a:ext uri="{FF2B5EF4-FFF2-40B4-BE49-F238E27FC236}">
                  <a16:creationId xmlns:a16="http://schemas.microsoft.com/office/drawing/2014/main" id="{0A5E2737-9EFE-4C55-945F-805E307A0EA9}"/>
                </a:ext>
              </a:extLst>
            </p:cNvPr>
            <p:cNvSpPr/>
            <p:nvPr userDrawn="1"/>
          </p:nvSpPr>
          <p:spPr>
            <a:xfrm>
              <a:off x="-3059324" y="3974726"/>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
                  <a:schemeClr val="accent2"/>
                </a:buClr>
                <a:buSzTx/>
                <a:buFont typeface="Arial" panose="020B0604020202020204" pitchFamily="34" charset="0"/>
                <a:buNone/>
                <a:tabLst/>
                <a:defRPr/>
              </a:pPr>
              <a:r>
                <a:rPr lang="en-GB"/>
                <a:t>   </a:t>
              </a:r>
              <a:r>
                <a:rPr kumimoji="0" lang="en-US" sz="1100" b="0" i="0" u="none" strike="noStrike" kern="0" cap="none" spc="0" normalizeH="0" baseline="0" noProof="0" dirty="0">
                  <a:ln>
                    <a:noFill/>
                  </a:ln>
                  <a:solidFill>
                    <a:schemeClr val="tx1">
                      <a:lumMod val="65000"/>
                      <a:lumOff val="35000"/>
                    </a:schemeClr>
                  </a:solidFill>
                  <a:effectLst/>
                  <a:uLnTx/>
                  <a:uFillTx/>
                  <a:latin typeface="+mn-lt"/>
                  <a:sym typeface="Wingdings" panose="05000000000000000000" pitchFamily="2" charset="2"/>
                </a:rPr>
                <a:t></a:t>
              </a:r>
              <a:r>
                <a:rPr lang="en-GB"/>
                <a:t> </a:t>
              </a:r>
              <a:r>
                <a:rPr kumimoji="0" lang="en-GB" sz="1100" b="0" i="0" u="none" strike="noStrike" kern="0" cap="none" spc="0" normalizeH="0" baseline="0" noProof="0" dirty="0">
                  <a:ln>
                    <a:noFill/>
                  </a:ln>
                  <a:solidFill>
                    <a:schemeClr val="tx1">
                      <a:lumMod val="65000"/>
                      <a:lumOff val="35000"/>
                    </a:schemeClr>
                  </a:solidFill>
                  <a:effectLst/>
                  <a:uLnTx/>
                  <a:uFillTx/>
                  <a:latin typeface="+mn-lt"/>
                </a:rPr>
                <a:t>Sub-bullet</a:t>
              </a:r>
            </a:p>
          </p:txBody>
        </p:sp>
        <p:sp>
          <p:nvSpPr>
            <p:cNvPr id="116" name="Ovaal 115">
              <a:extLst>
                <a:ext uri="{FF2B5EF4-FFF2-40B4-BE49-F238E27FC236}">
                  <a16:creationId xmlns:a16="http://schemas.microsoft.com/office/drawing/2014/main" id="{A9D911D8-1918-411F-92E9-5DBC0112E9E7}"/>
                </a:ext>
              </a:extLst>
            </p:cNvPr>
            <p:cNvSpPr/>
            <p:nvPr userDrawn="1"/>
          </p:nvSpPr>
          <p:spPr>
            <a:xfrm>
              <a:off x="-3425006" y="434737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8</a:t>
              </a:r>
            </a:p>
          </p:txBody>
        </p:sp>
        <p:sp>
          <p:nvSpPr>
            <p:cNvPr id="117" name="Rechthoek 116">
              <a:extLst>
                <a:ext uri="{FF2B5EF4-FFF2-40B4-BE49-F238E27FC236}">
                  <a16:creationId xmlns:a16="http://schemas.microsoft.com/office/drawing/2014/main" id="{3D145B6B-A55A-40B1-8017-23BAE405414F}"/>
                </a:ext>
              </a:extLst>
            </p:cNvPr>
            <p:cNvSpPr/>
            <p:nvPr userDrawn="1"/>
          </p:nvSpPr>
          <p:spPr>
            <a:xfrm>
              <a:off x="-3059324" y="4347371"/>
              <a:ext cx="2823104" cy="255963"/>
            </a:xfrm>
            <a:prstGeom prst="rect">
              <a:avLst/>
            </a:prstGeom>
            <a:noFill/>
            <a:ln w="25400" cap="flat" cmpd="sng" algn="ctr">
              <a:noFill/>
              <a:prstDash val="solid"/>
            </a:ln>
            <a:effectLst/>
          </p:spPr>
          <p:txBody>
            <a:bodyPr lIns="0" tIns="0" rIns="0" bIns="0" rtlCol="0" anchor="ctr"/>
            <a:lstStyle/>
            <a:p>
              <a:pPr marL="228600" marR="0" lvl="0" indent="-228600" algn="l" defTabSz="914400" rtl="0" eaLnBrk="1" fontAlgn="auto" latinLnBrk="0" hangingPunct="1">
                <a:lnSpc>
                  <a:spcPct val="90000"/>
                </a:lnSpc>
                <a:spcBef>
                  <a:spcPts val="600"/>
                </a:spcBef>
                <a:spcAft>
                  <a:spcPts val="600"/>
                </a:spcAft>
                <a:buClr>
                  <a:schemeClr val="tx1"/>
                </a:buClr>
                <a:buSzTx/>
                <a:buFont typeface="+mj-lt"/>
                <a:buAutoNum type="arabicPeriod"/>
                <a:tabLst/>
                <a:defRPr/>
              </a:pPr>
              <a:r>
                <a:rPr kumimoji="0" lang="en-GB" sz="1100" b="0" i="0" u="none" strike="noStrike" kern="0" cap="none" spc="0" normalizeH="0" baseline="0" noProof="0" dirty="0">
                  <a:ln>
                    <a:noFill/>
                  </a:ln>
                  <a:solidFill>
                    <a:schemeClr val="tx1">
                      <a:lumMod val="65000"/>
                      <a:lumOff val="35000"/>
                    </a:schemeClr>
                  </a:solidFill>
                  <a:effectLst/>
                  <a:uLnTx/>
                  <a:uFillTx/>
                  <a:latin typeface="+mn-lt"/>
                </a:rPr>
                <a:t>Numbers</a:t>
              </a:r>
            </a:p>
          </p:txBody>
        </p:sp>
        <p:sp>
          <p:nvSpPr>
            <p:cNvPr id="118" name="Ovaal 117">
              <a:extLst>
                <a:ext uri="{FF2B5EF4-FFF2-40B4-BE49-F238E27FC236}">
                  <a16:creationId xmlns:a16="http://schemas.microsoft.com/office/drawing/2014/main" id="{5CB3D621-C2A8-48FA-A7FC-607F8CFF500B}"/>
                </a:ext>
              </a:extLst>
            </p:cNvPr>
            <p:cNvSpPr/>
            <p:nvPr userDrawn="1"/>
          </p:nvSpPr>
          <p:spPr>
            <a:xfrm>
              <a:off x="-3425006" y="473097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rPr>
                <a:t>9</a:t>
              </a:r>
            </a:p>
          </p:txBody>
        </p:sp>
      </p:grpSp>
    </p:spTree>
    <p:extLst>
      <p:ext uri="{BB962C8B-B14F-4D97-AF65-F5344CB8AC3E}">
        <p14:creationId xmlns:p14="http://schemas.microsoft.com/office/powerpoint/2010/main" val="1807704489"/>
      </p:ext>
    </p:extLst>
  </p:cSld>
  <p:clrMap bg1="lt1" tx1="dk1" bg2="lt2" tx2="dk2" accent1="accent1" accent2="accent2" accent3="accent3" accent4="accent4" accent5="accent5" accent6="accent6" hlink="hlink" folHlink="folHlink"/>
  <p:sldLayoutIdLst>
    <p:sldLayoutId id="2147483689" r:id="rId1"/>
    <p:sldLayoutId id="2147483718" r:id="rId2"/>
    <p:sldLayoutId id="2147483736" r:id="rId3"/>
    <p:sldLayoutId id="2147483723" r:id="rId4"/>
    <p:sldLayoutId id="2147483725" r:id="rId5"/>
    <p:sldLayoutId id="2147483730" r:id="rId6"/>
    <p:sldLayoutId id="2147483731" r:id="rId7"/>
    <p:sldLayoutId id="2147483732" r:id="rId8"/>
    <p:sldLayoutId id="2147483733" r:id="rId9"/>
    <p:sldLayoutId id="2147483737" r:id="rId10"/>
    <p:sldLayoutId id="2147483738" r:id="rId11"/>
    <p:sldLayoutId id="2147483739" r:id="rId12"/>
    <p:sldLayoutId id="2147483740" r:id="rId13"/>
    <p:sldLayoutId id="2147483721" r:id="rId14"/>
    <p:sldLayoutId id="2147483741" r:id="rId15"/>
    <p:sldLayoutId id="2147483745" r:id="rId16"/>
    <p:sldLayoutId id="2147483743" r:id="rId17"/>
    <p:sldLayoutId id="2147483747" r:id="rId18"/>
  </p:sldLayoutIdLst>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hf hdr="0" ftr="0" dt="0"/>
  <p:txStyles>
    <p:titleStyle>
      <a:lvl1pPr algn="l" defTabSz="914400" rtl="0" eaLnBrk="1" latinLnBrk="0" hangingPunct="1">
        <a:lnSpc>
          <a:spcPct val="80000"/>
        </a:lnSpc>
        <a:spcBef>
          <a:spcPct val="0"/>
        </a:spcBef>
        <a:buNone/>
        <a:defRPr sz="3200" b="1" kern="1200" cap="none" baseline="0">
          <a:solidFill>
            <a:schemeClr val="tx1"/>
          </a:solidFill>
          <a:latin typeface="+mj-lt"/>
          <a:ea typeface="+mj-ea"/>
          <a:cs typeface="+mj-cs"/>
        </a:defRPr>
      </a:lvl1pPr>
    </p:titleStyle>
    <p:bodyStyle>
      <a:lvl1pPr marL="269875" indent="-269875" algn="l" defTabSz="914400" rtl="0" eaLnBrk="1" latinLnBrk="0" hangingPunct="1">
        <a:lnSpc>
          <a:spcPct val="100000"/>
        </a:lnSpc>
        <a:spcBef>
          <a:spcPts val="600"/>
        </a:spcBef>
        <a:spcAft>
          <a:spcPts val="600"/>
        </a:spcAft>
        <a:buClr>
          <a:schemeClr val="accent1"/>
        </a:buClr>
        <a:buFontTx/>
        <a:buBlip>
          <a:blip r:embed="rId23"/>
        </a:buBlip>
        <a:tabLst/>
        <a:defRPr sz="2000" kern="1200">
          <a:solidFill>
            <a:schemeClr val="tx1"/>
          </a:solidFill>
          <a:latin typeface="+mn-lt"/>
          <a:ea typeface="+mn-ea"/>
          <a:cs typeface="+mn-cs"/>
        </a:defRPr>
      </a:lvl1pPr>
      <a:lvl2pPr marL="269875" indent="-269875" algn="l" defTabSz="914400" rtl="0" eaLnBrk="1" latinLnBrk="0" hangingPunct="1">
        <a:lnSpc>
          <a:spcPct val="100000"/>
        </a:lnSpc>
        <a:spcBef>
          <a:spcPts val="600"/>
        </a:spcBef>
        <a:spcAft>
          <a:spcPts val="600"/>
        </a:spcAft>
        <a:buClr>
          <a:schemeClr val="accent4"/>
        </a:buClr>
        <a:buFontTx/>
        <a:buBlip>
          <a:blip r:embed="rId24"/>
        </a:buBlip>
        <a:tabLst/>
        <a:defRPr sz="2000" kern="1200">
          <a:solidFill>
            <a:schemeClr val="tx1"/>
          </a:solidFill>
          <a:latin typeface="+mn-lt"/>
          <a:ea typeface="+mn-ea"/>
          <a:cs typeface="+mn-cs"/>
        </a:defRPr>
      </a:lvl2pPr>
      <a:lvl3pPr marL="269875" indent="-269875" algn="l" defTabSz="914400" rtl="0" eaLnBrk="1" latinLnBrk="0" hangingPunct="1">
        <a:lnSpc>
          <a:spcPct val="100000"/>
        </a:lnSpc>
        <a:spcBef>
          <a:spcPts val="600"/>
        </a:spcBef>
        <a:spcAft>
          <a:spcPts val="600"/>
        </a:spcAft>
        <a:buFontTx/>
        <a:buBlip>
          <a:blip r:embed="rId25"/>
        </a:buBlip>
        <a:tabLst/>
        <a:defRPr sz="2000" kern="1200">
          <a:solidFill>
            <a:schemeClr val="tx1"/>
          </a:solidFill>
          <a:latin typeface="+mn-lt"/>
          <a:ea typeface="+mn-ea"/>
          <a:cs typeface="+mn-cs"/>
        </a:defRPr>
      </a:lvl3pPr>
      <a:lvl4pPr marL="269875" indent="-269875" algn="l" defTabSz="914400" rtl="0" eaLnBrk="1" latinLnBrk="0" hangingPunct="1">
        <a:lnSpc>
          <a:spcPct val="100000"/>
        </a:lnSpc>
        <a:spcBef>
          <a:spcPts val="600"/>
        </a:spcBef>
        <a:spcAft>
          <a:spcPts val="600"/>
        </a:spcAft>
        <a:buFontTx/>
        <a:buBlip>
          <a:blip r:embed="rId26"/>
        </a:buBlip>
        <a:tabLst/>
        <a:defRPr sz="2000" b="0" kern="1200" cap="none" baseline="0">
          <a:solidFill>
            <a:schemeClr val="tx1"/>
          </a:solidFill>
          <a:latin typeface="+mn-lt"/>
          <a:ea typeface="+mn-ea"/>
          <a:cs typeface="+mn-cs"/>
        </a:defRPr>
      </a:lvl4pPr>
      <a:lvl5pPr marL="0" indent="0" algn="l" defTabSz="914400" rtl="0" eaLnBrk="1" latinLnBrk="0" hangingPunct="1">
        <a:lnSpc>
          <a:spcPct val="100000"/>
        </a:lnSpc>
        <a:spcBef>
          <a:spcPts val="600"/>
        </a:spcBef>
        <a:spcAft>
          <a:spcPts val="600"/>
        </a:spcAft>
        <a:buClr>
          <a:schemeClr val="accent1"/>
        </a:buClr>
        <a:buFont typeface="+mj-lt"/>
        <a:buNone/>
        <a:defRPr sz="20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600"/>
        </a:spcAft>
        <a:buClr>
          <a:schemeClr val="accent3"/>
        </a:buClr>
        <a:buFont typeface="Arial" panose="020B0604020202020204" pitchFamily="34" charset="0"/>
        <a:buNone/>
        <a:defRPr sz="2000" b="1" kern="1200">
          <a:solidFill>
            <a:schemeClr val="tx1"/>
          </a:solidFill>
          <a:latin typeface="+mn-lt"/>
          <a:ea typeface="+mn-ea"/>
          <a:cs typeface="+mn-cs"/>
        </a:defRPr>
      </a:lvl6pPr>
      <a:lvl7pPr marL="533400" indent="-271463" algn="l" defTabSz="914400" rtl="0" eaLnBrk="1" latinLnBrk="0" hangingPunct="1">
        <a:lnSpc>
          <a:spcPct val="100000"/>
        </a:lnSpc>
        <a:spcBef>
          <a:spcPts val="600"/>
        </a:spcBef>
        <a:spcAft>
          <a:spcPts val="600"/>
        </a:spcAft>
        <a:buClrTx/>
        <a:buFont typeface="Calibri" panose="020F0502020204030204" pitchFamily="34" charset="0"/>
        <a:buChar char="→"/>
        <a:defRPr sz="2000" kern="1200">
          <a:solidFill>
            <a:schemeClr val="tx1"/>
          </a:solidFill>
          <a:latin typeface="+mn-lt"/>
          <a:ea typeface="+mn-ea"/>
          <a:cs typeface="+mn-cs"/>
        </a:defRPr>
      </a:lvl7pPr>
      <a:lvl8pPr marL="261938" indent="-261938" algn="l" defTabSz="914400" rtl="0" eaLnBrk="1" latinLnBrk="0" hangingPunct="1">
        <a:lnSpc>
          <a:spcPct val="100000"/>
        </a:lnSpc>
        <a:spcBef>
          <a:spcPts val="600"/>
        </a:spcBef>
        <a:spcAft>
          <a:spcPts val="600"/>
        </a:spcAft>
        <a:buFont typeface="+mj-lt"/>
        <a:buAutoNum type="arabicPeriod"/>
        <a:defRPr sz="2000" kern="1200">
          <a:solidFill>
            <a:schemeClr val="tx1"/>
          </a:solidFill>
          <a:latin typeface="+mn-lt"/>
          <a:ea typeface="+mn-ea"/>
          <a:cs typeface="+mn-cs"/>
        </a:defRPr>
      </a:lvl8pPr>
      <a:lvl9pPr marL="536575" indent="-274638" algn="l" defTabSz="914400" rtl="0" eaLnBrk="1" latinLnBrk="0" hangingPunct="1">
        <a:lnSpc>
          <a:spcPct val="100000"/>
        </a:lnSpc>
        <a:spcBef>
          <a:spcPts val="600"/>
        </a:spcBef>
        <a:spcAft>
          <a:spcPts val="600"/>
        </a:spcAft>
        <a:buFont typeface="+mj-lt"/>
        <a:buAutoNum type="arabicPeriod"/>
        <a:defRPr sz="2000" kern="1200" cap="none" baseline="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43092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43.png"/><Relationship Id="rId7" Type="http://schemas.openxmlformats.org/officeDocument/2006/relationships/image" Target="../media/image47.tiff"/><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46.tiff"/><Relationship Id="rId5" Type="http://schemas.openxmlformats.org/officeDocument/2006/relationships/image" Target="../media/image45.jpeg"/><Relationship Id="rId4" Type="http://schemas.openxmlformats.org/officeDocument/2006/relationships/image" Target="../media/image44.png"/><Relationship Id="rId9" Type="http://schemas.openxmlformats.org/officeDocument/2006/relationships/image" Target="../media/image49.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eb.stanford.edu/group/dlss/pasig/PASIG_October2009/Day1/PASIG_Oct09_PhT_V1.0.pdf"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image" Target="../media/image51.jpg"/><Relationship Id="rId1" Type="http://schemas.openxmlformats.org/officeDocument/2006/relationships/slideLayout" Target="../slideLayouts/slideLayout18.xml"/><Relationship Id="rId6" Type="http://schemas.openxmlformats.org/officeDocument/2006/relationships/image" Target="../media/image45.jpeg"/><Relationship Id="rId5" Type="http://schemas.openxmlformats.org/officeDocument/2006/relationships/image" Target="../media/image53.jpg"/><Relationship Id="rId10" Type="http://schemas.openxmlformats.org/officeDocument/2006/relationships/image" Target="../media/image7.png"/><Relationship Id="rId4" Type="http://schemas.openxmlformats.org/officeDocument/2006/relationships/image" Target="../media/image52.jp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urfdrive.n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7.tiff"/><Relationship Id="rId3" Type="http://schemas.openxmlformats.org/officeDocument/2006/relationships/image" Target="../media/image62.tiff"/><Relationship Id="rId7" Type="http://schemas.openxmlformats.org/officeDocument/2006/relationships/image" Target="../media/image66.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5.tiff"/><Relationship Id="rId5" Type="http://schemas.openxmlformats.org/officeDocument/2006/relationships/image" Target="../media/image64.tiff"/><Relationship Id="rId10" Type="http://schemas.openxmlformats.org/officeDocument/2006/relationships/image" Target="../media/image47.tiff"/><Relationship Id="rId4" Type="http://schemas.openxmlformats.org/officeDocument/2006/relationships/image" Target="../media/image63.tiff"/><Relationship Id="rId9" Type="http://schemas.openxmlformats.org/officeDocument/2006/relationships/image" Target="../media/image68.tiff"/></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hdl.handle.net/" TargetMode="External"/><Relationship Id="rId7" Type="http://schemas.openxmlformats.org/officeDocument/2006/relationships/image" Target="../media/image43.png"/><Relationship Id="rId2" Type="http://schemas.openxmlformats.org/officeDocument/2006/relationships/hyperlink" Target="https://dx.doi.org/"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1.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surf.nl/diensten-en-producten/categorie/datadiensten" TargetMode="External"/><Relationship Id="rId7" Type="http://schemas.openxmlformats.org/officeDocument/2006/relationships/image" Target="../media/image4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g"/><Relationship Id="rId2" Type="http://schemas.openxmlformats.org/officeDocument/2006/relationships/image" Target="../media/image30.jpg"/><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hyperlink" Target="http://www.data-archive.ac.uk/create-manage/life-cycl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hyperlink" Target="https://dataedo.com/kb/data-glossary/what-is-metadata"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3E9C928-C387-428A-99BA-E6EC51FE1806}"/>
              </a:ext>
            </a:extLst>
          </p:cNvPr>
          <p:cNvSpPr>
            <a:spLocks noGrp="1"/>
          </p:cNvSpPr>
          <p:nvPr>
            <p:ph type="title"/>
          </p:nvPr>
        </p:nvSpPr>
        <p:spPr>
          <a:xfrm>
            <a:off x="521863" y="272176"/>
            <a:ext cx="4893099" cy="1238989"/>
          </a:xfrm>
        </p:spPr>
        <p:txBody>
          <a:bodyPr/>
          <a:lstStyle/>
          <a:p>
            <a:r>
              <a:rPr lang="en-US" sz="4000" dirty="0"/>
              <a:t>Data Management Services at SURF</a:t>
            </a:r>
            <a:endParaRPr lang="nl-NL" sz="4000" dirty="0"/>
          </a:p>
        </p:txBody>
      </p:sp>
      <p:sp>
        <p:nvSpPr>
          <p:cNvPr id="12" name="Tijdelijke aanduiding voor tekst 11">
            <a:extLst>
              <a:ext uri="{FF2B5EF4-FFF2-40B4-BE49-F238E27FC236}">
                <a16:creationId xmlns:a16="http://schemas.microsoft.com/office/drawing/2014/main" id="{C6F18C8B-2880-40E9-A653-03FB37DD6C1E}"/>
              </a:ext>
            </a:extLst>
          </p:cNvPr>
          <p:cNvSpPr>
            <a:spLocks noGrp="1"/>
          </p:cNvSpPr>
          <p:nvPr>
            <p:ph type="body" sz="quarter" idx="65"/>
          </p:nvPr>
        </p:nvSpPr>
        <p:spPr/>
        <p:txBody>
          <a:bodyPr/>
          <a:lstStyle/>
          <a:p>
            <a:endParaRPr lang="nl-NL" dirty="0"/>
          </a:p>
        </p:txBody>
      </p:sp>
      <p:sp>
        <p:nvSpPr>
          <p:cNvPr id="2" name="Tijdelijke aanduiding voor dianummer 1">
            <a:extLst>
              <a:ext uri="{FF2B5EF4-FFF2-40B4-BE49-F238E27FC236}">
                <a16:creationId xmlns:a16="http://schemas.microsoft.com/office/drawing/2014/main" id="{315CAEE0-6A90-4F71-AE4C-FB8E3A7DF5B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D0FE45-509C-4BDF-9EDE-64426F8DF3D2}" type="slidenum">
              <a:rPr kumimoji="0" lang="nl-NL" sz="1200" b="1"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nl-NL" sz="1200" b="1" i="0" u="none" strike="noStrike" kern="1200" cap="none" spc="0" normalizeH="0" baseline="0" noProof="0">
              <a:ln>
                <a:noFill/>
              </a:ln>
              <a:solidFill>
                <a:prstClr val="black"/>
              </a:solidFill>
              <a:effectLst/>
              <a:uLnTx/>
              <a:uFillTx/>
              <a:latin typeface="Calibri"/>
              <a:ea typeface="+mn-ea"/>
              <a:cs typeface="+mn-cs"/>
            </a:endParaRPr>
          </a:p>
        </p:txBody>
      </p:sp>
      <p:sp>
        <p:nvSpPr>
          <p:cNvPr id="24" name="Picture Placeholder 23">
            <a:extLst>
              <a:ext uri="{FF2B5EF4-FFF2-40B4-BE49-F238E27FC236}">
                <a16:creationId xmlns:a16="http://schemas.microsoft.com/office/drawing/2014/main" id="{EBAACFE2-4AF0-CA4C-81AB-39F3DE7F751A}"/>
              </a:ext>
            </a:extLst>
          </p:cNvPr>
          <p:cNvSpPr>
            <a:spLocks noGrp="1"/>
          </p:cNvSpPr>
          <p:nvPr>
            <p:ph type="pic" sz="quarter" idx="14"/>
          </p:nvPr>
        </p:nvSpPr>
        <p:spPr/>
      </p:sp>
      <p:pic>
        <p:nvPicPr>
          <p:cNvPr id="25" name="Picture 24">
            <a:extLst>
              <a:ext uri="{FF2B5EF4-FFF2-40B4-BE49-F238E27FC236}">
                <a16:creationId xmlns:a16="http://schemas.microsoft.com/office/drawing/2014/main" id="{3DF105BD-6586-5240-BD95-883A155647BE}"/>
              </a:ext>
            </a:extLst>
          </p:cNvPr>
          <p:cNvPicPr>
            <a:picLocks noChangeAspect="1"/>
          </p:cNvPicPr>
          <p:nvPr/>
        </p:nvPicPr>
        <p:blipFill>
          <a:blip r:embed="rId3"/>
          <a:stretch>
            <a:fillRect/>
          </a:stretch>
        </p:blipFill>
        <p:spPr>
          <a:xfrm>
            <a:off x="5643562" y="72059"/>
            <a:ext cx="6548437" cy="6548437"/>
          </a:xfrm>
          <a:prstGeom prst="rect">
            <a:avLst/>
          </a:prstGeom>
        </p:spPr>
      </p:pic>
    </p:spTree>
    <p:extLst>
      <p:ext uri="{BB962C8B-B14F-4D97-AF65-F5344CB8AC3E}">
        <p14:creationId xmlns:p14="http://schemas.microsoft.com/office/powerpoint/2010/main" val="128879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7ED6F-2751-F447-B31C-E812A968EDBD}"/>
              </a:ext>
            </a:extLst>
          </p:cNvPr>
          <p:cNvSpPr>
            <a:spLocks noGrp="1"/>
          </p:cNvSpPr>
          <p:nvPr>
            <p:ph type="title"/>
          </p:nvPr>
        </p:nvSpPr>
        <p:spPr/>
        <p:txBody>
          <a:bodyPr/>
          <a:lstStyle/>
          <a:p>
            <a:r>
              <a:rPr lang="en-US" dirty="0"/>
              <a:t>SURF’s Role in Research</a:t>
            </a:r>
          </a:p>
        </p:txBody>
      </p:sp>
      <p:sp>
        <p:nvSpPr>
          <p:cNvPr id="4" name="Vertical Text Placeholder 3">
            <a:extLst>
              <a:ext uri="{FF2B5EF4-FFF2-40B4-BE49-F238E27FC236}">
                <a16:creationId xmlns:a16="http://schemas.microsoft.com/office/drawing/2014/main" id="{AB81D035-6F92-BD4A-A240-1DCC59E080F3}"/>
              </a:ext>
            </a:extLst>
          </p:cNvPr>
          <p:cNvSpPr>
            <a:spLocks noGrp="1"/>
          </p:cNvSpPr>
          <p:nvPr>
            <p:ph type="body" orient="vert" idx="1"/>
          </p:nvPr>
        </p:nvSpPr>
        <p:spPr>
          <a:xfrm>
            <a:off x="523132" y="1396613"/>
            <a:ext cx="5704267" cy="4469349"/>
          </a:xfrm>
        </p:spPr>
        <p:txBody>
          <a:bodyPr/>
          <a:lstStyle/>
          <a:p>
            <a:r>
              <a:rPr lang="en-US" dirty="0"/>
              <a:t>Vision: Driving ICT innovation in education and research together</a:t>
            </a:r>
          </a:p>
          <a:p>
            <a:pPr marL="0" indent="0">
              <a:buNone/>
            </a:pPr>
            <a:endParaRPr lang="en-US" dirty="0"/>
          </a:p>
          <a:p>
            <a:pPr marL="0" indent="0">
              <a:buNone/>
            </a:pPr>
            <a:r>
              <a:rPr lang="en-US" b="1" dirty="0"/>
              <a:t>Focus of services:</a:t>
            </a:r>
            <a:r>
              <a:rPr lang="en-US" dirty="0"/>
              <a:t> </a:t>
            </a:r>
          </a:p>
          <a:p>
            <a:r>
              <a:rPr lang="en-US" dirty="0"/>
              <a:t>High Performance Computing (Lisa, </a:t>
            </a:r>
            <a:r>
              <a:rPr lang="en-US" dirty="0" err="1"/>
              <a:t>Cartesius</a:t>
            </a:r>
            <a:r>
              <a:rPr lang="en-US" dirty="0"/>
              <a:t>, HPC Cloud)</a:t>
            </a:r>
          </a:p>
          <a:p>
            <a:r>
              <a:rPr lang="en-US" dirty="0"/>
              <a:t>Distributed computing (Grid)</a:t>
            </a:r>
          </a:p>
          <a:p>
            <a:r>
              <a:rPr lang="en-US" dirty="0"/>
              <a:t>Big Data</a:t>
            </a:r>
          </a:p>
          <a:p>
            <a:r>
              <a:rPr lang="en-US" dirty="0"/>
              <a:t>...</a:t>
            </a:r>
          </a:p>
          <a:p>
            <a:endParaRPr lang="en-US" dirty="0"/>
          </a:p>
          <a:p>
            <a:r>
              <a:rPr lang="en-US" dirty="0">
                <a:sym typeface="Wingdings" pitchFamily="2" charset="2"/>
              </a:rPr>
              <a:t> Larges infrastructure for (storing &amp; processing ) large data</a:t>
            </a:r>
            <a:endParaRPr lang="en-US" dirty="0"/>
          </a:p>
        </p:txBody>
      </p:sp>
      <p:sp>
        <p:nvSpPr>
          <p:cNvPr id="5" name="Text Placeholder 4">
            <a:extLst>
              <a:ext uri="{FF2B5EF4-FFF2-40B4-BE49-F238E27FC236}">
                <a16:creationId xmlns:a16="http://schemas.microsoft.com/office/drawing/2014/main" id="{A8BBC7A3-6A4C-BC47-8FCC-6BEE64FC4571}"/>
              </a:ext>
            </a:extLst>
          </p:cNvPr>
          <p:cNvSpPr>
            <a:spLocks noGrp="1"/>
          </p:cNvSpPr>
          <p:nvPr>
            <p:ph type="body" sz="quarter" idx="65"/>
          </p:nvPr>
        </p:nvSpPr>
        <p:spPr/>
        <p:txBody>
          <a:bodyPr/>
          <a:lstStyle/>
          <a:p>
            <a:endParaRPr lang="en-US"/>
          </a:p>
        </p:txBody>
      </p:sp>
      <p:sp>
        <p:nvSpPr>
          <p:cNvPr id="6" name="Slide Number Placeholder 5">
            <a:extLst>
              <a:ext uri="{FF2B5EF4-FFF2-40B4-BE49-F238E27FC236}">
                <a16:creationId xmlns:a16="http://schemas.microsoft.com/office/drawing/2014/main" id="{49AB1850-B31C-3842-B205-6F3CD2BB4F70}"/>
              </a:ext>
            </a:extLst>
          </p:cNvPr>
          <p:cNvSpPr>
            <a:spLocks noGrp="1"/>
          </p:cNvSpPr>
          <p:nvPr>
            <p:ph type="sldNum" sz="quarter" idx="12"/>
          </p:nvPr>
        </p:nvSpPr>
        <p:spPr/>
        <p:txBody>
          <a:bodyPr/>
          <a:lstStyle/>
          <a:p>
            <a:fld id="{7AD0FE45-509C-4BDF-9EDE-64426F8DF3D2}" type="slidenum">
              <a:rPr lang="nl-NL" smtClean="0"/>
              <a:t>10</a:t>
            </a:fld>
            <a:endParaRPr lang="nl-NL"/>
          </a:p>
        </p:txBody>
      </p:sp>
      <p:pic>
        <p:nvPicPr>
          <p:cNvPr id="8" name="Picture 7">
            <a:extLst>
              <a:ext uri="{FF2B5EF4-FFF2-40B4-BE49-F238E27FC236}">
                <a16:creationId xmlns:a16="http://schemas.microsoft.com/office/drawing/2014/main" id="{E608E3B7-9C61-A24A-8614-7125CD0BEB73}"/>
              </a:ext>
            </a:extLst>
          </p:cNvPr>
          <p:cNvPicPr/>
          <p:nvPr/>
        </p:nvPicPr>
        <p:blipFill>
          <a:blip r:embed="rId3"/>
          <a:stretch/>
        </p:blipFill>
        <p:spPr>
          <a:xfrm>
            <a:off x="6389370" y="897562"/>
            <a:ext cx="5574030" cy="5073041"/>
          </a:xfrm>
          <a:prstGeom prst="rect">
            <a:avLst/>
          </a:prstGeom>
          <a:ln>
            <a:noFill/>
          </a:ln>
        </p:spPr>
      </p:pic>
    </p:spTree>
    <p:extLst>
      <p:ext uri="{BB962C8B-B14F-4D97-AF65-F5344CB8AC3E}">
        <p14:creationId xmlns:p14="http://schemas.microsoft.com/office/powerpoint/2010/main" val="88941698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DB49CC-A4AC-FA41-9C69-6E5618140C61}"/>
              </a:ext>
            </a:extLst>
          </p:cNvPr>
          <p:cNvSpPr>
            <a:spLocks noGrp="1"/>
          </p:cNvSpPr>
          <p:nvPr>
            <p:ph type="title"/>
          </p:nvPr>
        </p:nvSpPr>
        <p:spPr/>
        <p:txBody>
          <a:bodyPr/>
          <a:lstStyle/>
          <a:p>
            <a:r>
              <a:rPr lang="en-US" dirty="0"/>
              <a:t>SURF Data Services</a:t>
            </a:r>
          </a:p>
        </p:txBody>
      </p:sp>
      <p:sp>
        <p:nvSpPr>
          <p:cNvPr id="5" name="Text Placeholder 4">
            <a:extLst>
              <a:ext uri="{FF2B5EF4-FFF2-40B4-BE49-F238E27FC236}">
                <a16:creationId xmlns:a16="http://schemas.microsoft.com/office/drawing/2014/main" id="{40F4DE10-AFA1-724B-B03A-53BD3ED14892}"/>
              </a:ext>
            </a:extLst>
          </p:cNvPr>
          <p:cNvSpPr>
            <a:spLocks noGrp="1"/>
          </p:cNvSpPr>
          <p:nvPr>
            <p:ph type="body" sz="quarter" idx="65"/>
          </p:nvPr>
        </p:nvSpPr>
        <p:spPr/>
        <p:txBody>
          <a:bodyPr/>
          <a:lstStyle/>
          <a:p>
            <a:endParaRPr lang="en-US"/>
          </a:p>
        </p:txBody>
      </p:sp>
      <p:sp>
        <p:nvSpPr>
          <p:cNvPr id="6" name="Slide Number Placeholder 5">
            <a:extLst>
              <a:ext uri="{FF2B5EF4-FFF2-40B4-BE49-F238E27FC236}">
                <a16:creationId xmlns:a16="http://schemas.microsoft.com/office/drawing/2014/main" id="{C5720F7C-FB66-9D40-BF6D-F6DDFDAAC62C}"/>
              </a:ext>
            </a:extLst>
          </p:cNvPr>
          <p:cNvSpPr>
            <a:spLocks noGrp="1"/>
          </p:cNvSpPr>
          <p:nvPr>
            <p:ph type="sldNum" sz="quarter" idx="12"/>
          </p:nvPr>
        </p:nvSpPr>
        <p:spPr/>
        <p:txBody>
          <a:bodyPr/>
          <a:lstStyle/>
          <a:p>
            <a:fld id="{7AD0FE45-509C-4BDF-9EDE-64426F8DF3D2}" type="slidenum">
              <a:rPr lang="nl-NL" smtClean="0"/>
              <a:t>11</a:t>
            </a:fld>
            <a:endParaRPr lang="nl-NL"/>
          </a:p>
        </p:txBody>
      </p:sp>
      <p:sp>
        <p:nvSpPr>
          <p:cNvPr id="7" name="Text Placeholder 6">
            <a:extLst>
              <a:ext uri="{FF2B5EF4-FFF2-40B4-BE49-F238E27FC236}">
                <a16:creationId xmlns:a16="http://schemas.microsoft.com/office/drawing/2014/main" id="{1D5F2B99-F66D-C742-AA47-A3561F1F0A8C}"/>
              </a:ext>
            </a:extLst>
          </p:cNvPr>
          <p:cNvSpPr>
            <a:spLocks noGrp="1"/>
          </p:cNvSpPr>
          <p:nvPr>
            <p:ph type="body" sz="quarter" idx="66"/>
          </p:nvPr>
        </p:nvSpPr>
        <p:spPr>
          <a:xfrm>
            <a:off x="6523735" y="5983410"/>
            <a:ext cx="1311617" cy="476589"/>
          </a:xfrm>
        </p:spPr>
        <p:txBody>
          <a:bodyPr/>
          <a:lstStyle/>
          <a:p>
            <a:endParaRPr lang="en-US" dirty="0"/>
          </a:p>
        </p:txBody>
      </p:sp>
      <p:pic>
        <p:nvPicPr>
          <p:cNvPr id="8" name="Picture 2" descr="Surf">
            <a:extLst>
              <a:ext uri="{FF2B5EF4-FFF2-40B4-BE49-F238E27FC236}">
                <a16:creationId xmlns:a16="http://schemas.microsoft.com/office/drawing/2014/main" id="{63B2B2A1-4D41-444A-8E3D-3C417631A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835" y="2688514"/>
            <a:ext cx="2160000" cy="8228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Screen Shot 2016-04-14 at 13.38.46.png">
            <a:extLst>
              <a:ext uri="{FF2B5EF4-FFF2-40B4-BE49-F238E27FC236}">
                <a16:creationId xmlns:a16="http://schemas.microsoft.com/office/drawing/2014/main" id="{B901E4A0-7C51-E04D-BB81-4967DCA0D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30" y="3829121"/>
            <a:ext cx="2160000" cy="682106"/>
          </a:xfrm>
          <a:prstGeom prst="rect">
            <a:avLst/>
          </a:prstGeom>
        </p:spPr>
      </p:pic>
      <p:pic>
        <p:nvPicPr>
          <p:cNvPr id="10" name="Picture 9" descr="Screen Shot 2016-10-18 at 15.07.53.png">
            <a:extLst>
              <a:ext uri="{FF2B5EF4-FFF2-40B4-BE49-F238E27FC236}">
                <a16:creationId xmlns:a16="http://schemas.microsoft.com/office/drawing/2014/main" id="{ADA1CD4C-9B14-F442-BA3D-C29034C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166" y="3258516"/>
            <a:ext cx="2160000" cy="584082"/>
          </a:xfrm>
          <a:prstGeom prst="rect">
            <a:avLst/>
          </a:prstGeom>
        </p:spPr>
      </p:pic>
      <p:sp>
        <p:nvSpPr>
          <p:cNvPr id="11" name="TextBox 10">
            <a:extLst>
              <a:ext uri="{FF2B5EF4-FFF2-40B4-BE49-F238E27FC236}">
                <a16:creationId xmlns:a16="http://schemas.microsoft.com/office/drawing/2014/main" id="{1B1F80EC-02DF-E14B-852B-C76E91B3D4CB}"/>
              </a:ext>
            </a:extLst>
          </p:cNvPr>
          <p:cNvSpPr txBox="1"/>
          <p:nvPr/>
        </p:nvSpPr>
        <p:spPr>
          <a:xfrm>
            <a:off x="6340216" y="5575041"/>
            <a:ext cx="2990272" cy="461665"/>
          </a:xfrm>
          <a:prstGeom prst="rect">
            <a:avLst/>
          </a:prstGeom>
          <a:noFill/>
        </p:spPr>
        <p:txBody>
          <a:bodyPr wrap="none" rtlCol="0">
            <a:spAutoFit/>
          </a:bodyPr>
          <a:lstStyle/>
          <a:p>
            <a:r>
              <a:rPr lang="en-US" sz="2400" b="1" dirty="0">
                <a:solidFill>
                  <a:srgbClr val="006531"/>
                </a:solidFill>
              </a:rPr>
              <a:t>Data ingest service</a:t>
            </a:r>
          </a:p>
        </p:txBody>
      </p:sp>
      <p:grpSp>
        <p:nvGrpSpPr>
          <p:cNvPr id="13" name="Group 12">
            <a:extLst>
              <a:ext uri="{FF2B5EF4-FFF2-40B4-BE49-F238E27FC236}">
                <a16:creationId xmlns:a16="http://schemas.microsoft.com/office/drawing/2014/main" id="{7AE7DFC4-B40F-7147-A485-26618E9A181B}"/>
              </a:ext>
            </a:extLst>
          </p:cNvPr>
          <p:cNvGrpSpPr/>
          <p:nvPr/>
        </p:nvGrpSpPr>
        <p:grpSpPr>
          <a:xfrm>
            <a:off x="2218421" y="5475717"/>
            <a:ext cx="1811393" cy="906811"/>
            <a:chOff x="1531277" y="5334729"/>
            <a:chExt cx="1811393" cy="906811"/>
          </a:xfrm>
        </p:grpSpPr>
        <p:sp>
          <p:nvSpPr>
            <p:cNvPr id="14" name="TextBox 13">
              <a:extLst>
                <a:ext uri="{FF2B5EF4-FFF2-40B4-BE49-F238E27FC236}">
                  <a16:creationId xmlns:a16="http://schemas.microsoft.com/office/drawing/2014/main" id="{5EEB753E-1BE9-BB46-89A6-C502CEF04D0E}"/>
                </a:ext>
              </a:extLst>
            </p:cNvPr>
            <p:cNvSpPr txBox="1"/>
            <p:nvPr/>
          </p:nvSpPr>
          <p:spPr>
            <a:xfrm>
              <a:off x="1531277" y="5334729"/>
              <a:ext cx="1811393" cy="461665"/>
            </a:xfrm>
            <a:prstGeom prst="rect">
              <a:avLst/>
            </a:prstGeom>
            <a:noFill/>
          </p:spPr>
          <p:txBody>
            <a:bodyPr wrap="none" rtlCol="0">
              <a:spAutoFit/>
            </a:bodyPr>
            <a:lstStyle/>
            <a:p>
              <a:r>
                <a:rPr lang="en-US" sz="2400" b="1" dirty="0">
                  <a:solidFill>
                    <a:srgbClr val="006531"/>
                  </a:solidFill>
                </a:rPr>
                <a:t>Data Archive</a:t>
              </a:r>
            </a:p>
          </p:txBody>
        </p:sp>
        <p:pic>
          <p:nvPicPr>
            <p:cNvPr id="15" name="Picture 14" descr="SURF_SARA_fc.jpg">
              <a:extLst>
                <a:ext uri="{FF2B5EF4-FFF2-40B4-BE49-F238E27FC236}">
                  <a16:creationId xmlns:a16="http://schemas.microsoft.com/office/drawing/2014/main" id="{41B0A345-B186-3B49-98CF-1C8FDB61A1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15874" y="5777051"/>
              <a:ext cx="1279907" cy="464489"/>
            </a:xfrm>
            <a:prstGeom prst="rect">
              <a:avLst/>
            </a:prstGeom>
          </p:spPr>
        </p:pic>
      </p:grpSp>
      <p:sp>
        <p:nvSpPr>
          <p:cNvPr id="16" name="Rectangle 15">
            <a:extLst>
              <a:ext uri="{FF2B5EF4-FFF2-40B4-BE49-F238E27FC236}">
                <a16:creationId xmlns:a16="http://schemas.microsoft.com/office/drawing/2014/main" id="{E9243EFF-8CE3-D04C-A55C-C185CF81F1E3}"/>
              </a:ext>
            </a:extLst>
          </p:cNvPr>
          <p:cNvSpPr/>
          <p:nvPr/>
        </p:nvSpPr>
        <p:spPr>
          <a:xfrm>
            <a:off x="1700104" y="5222892"/>
            <a:ext cx="2424124" cy="1335067"/>
          </a:xfrm>
          <a:prstGeom prst="rect">
            <a:avLst/>
          </a:prstGeom>
          <a:no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46F19AC-AD02-7A4A-991F-14A0777F0BE5}"/>
              </a:ext>
            </a:extLst>
          </p:cNvPr>
          <p:cNvGrpSpPr/>
          <p:nvPr/>
        </p:nvGrpSpPr>
        <p:grpSpPr>
          <a:xfrm>
            <a:off x="4944480" y="4372074"/>
            <a:ext cx="3759335" cy="922798"/>
            <a:chOff x="190208" y="4528721"/>
            <a:chExt cx="3759335" cy="922798"/>
          </a:xfrm>
        </p:grpSpPr>
        <p:sp>
          <p:nvSpPr>
            <p:cNvPr id="18" name="Rectangle 17">
              <a:extLst>
                <a:ext uri="{FF2B5EF4-FFF2-40B4-BE49-F238E27FC236}">
                  <a16:creationId xmlns:a16="http://schemas.microsoft.com/office/drawing/2014/main" id="{EB2CD595-64F0-4B45-92C8-1CF11BFC88E5}"/>
                </a:ext>
              </a:extLst>
            </p:cNvPr>
            <p:cNvSpPr/>
            <p:nvPr/>
          </p:nvSpPr>
          <p:spPr>
            <a:xfrm>
              <a:off x="190208" y="4737890"/>
              <a:ext cx="2565126" cy="400110"/>
            </a:xfrm>
            <a:prstGeom prst="rect">
              <a:avLst/>
            </a:prstGeom>
          </p:spPr>
          <p:txBody>
            <a:bodyPr wrap="none">
              <a:spAutoFit/>
            </a:bodyPr>
            <a:lstStyle/>
            <a:p>
              <a:r>
                <a:rPr lang="en-US" sz="2000" b="1" dirty="0">
                  <a:solidFill>
                    <a:srgbClr val="3E4349"/>
                  </a:solidFill>
                  <a:latin typeface="Arial" charset="0"/>
                </a:rPr>
                <a:t>SURF</a:t>
              </a:r>
              <a:r>
                <a:rPr lang="en-US" sz="2000" dirty="0">
                  <a:solidFill>
                    <a:srgbClr val="3E4349"/>
                  </a:solidFill>
                  <a:latin typeface="Arial" charset="0"/>
                </a:rPr>
                <a:t> object storage</a:t>
              </a:r>
              <a:endParaRPr lang="en-US" sz="2000" dirty="0"/>
            </a:p>
          </p:txBody>
        </p:sp>
        <p:pic>
          <p:nvPicPr>
            <p:cNvPr id="19" name="Picture 18">
              <a:extLst>
                <a:ext uri="{FF2B5EF4-FFF2-40B4-BE49-F238E27FC236}">
                  <a16:creationId xmlns:a16="http://schemas.microsoft.com/office/drawing/2014/main" id="{E5F35556-14ED-094B-B2C6-069952E7B2A1}"/>
                </a:ext>
              </a:extLst>
            </p:cNvPr>
            <p:cNvPicPr>
              <a:picLocks noChangeAspect="1"/>
            </p:cNvPicPr>
            <p:nvPr/>
          </p:nvPicPr>
          <p:blipFill>
            <a:blip r:embed="rId6"/>
            <a:stretch>
              <a:fillRect/>
            </a:stretch>
          </p:blipFill>
          <p:spPr>
            <a:xfrm>
              <a:off x="2755334" y="4528721"/>
              <a:ext cx="1194209" cy="922798"/>
            </a:xfrm>
            <a:prstGeom prst="rect">
              <a:avLst/>
            </a:prstGeom>
          </p:spPr>
        </p:pic>
      </p:grpSp>
      <p:pic>
        <p:nvPicPr>
          <p:cNvPr id="21" name="Picture 20">
            <a:extLst>
              <a:ext uri="{FF2B5EF4-FFF2-40B4-BE49-F238E27FC236}">
                <a16:creationId xmlns:a16="http://schemas.microsoft.com/office/drawing/2014/main" id="{01B82B0E-DF13-CD42-86BF-1EC281569475}"/>
              </a:ext>
            </a:extLst>
          </p:cNvPr>
          <p:cNvPicPr>
            <a:picLocks noChangeAspect="1"/>
          </p:cNvPicPr>
          <p:nvPr/>
        </p:nvPicPr>
        <p:blipFill>
          <a:blip r:embed="rId7"/>
          <a:stretch>
            <a:fillRect/>
          </a:stretch>
        </p:blipFill>
        <p:spPr>
          <a:xfrm>
            <a:off x="4475186" y="1724555"/>
            <a:ext cx="1335988" cy="1786816"/>
          </a:xfrm>
          <a:prstGeom prst="rect">
            <a:avLst/>
          </a:prstGeom>
        </p:spPr>
      </p:pic>
      <p:pic>
        <p:nvPicPr>
          <p:cNvPr id="22" name="Picture 21">
            <a:extLst>
              <a:ext uri="{FF2B5EF4-FFF2-40B4-BE49-F238E27FC236}">
                <a16:creationId xmlns:a16="http://schemas.microsoft.com/office/drawing/2014/main" id="{ADCBD803-0969-3F46-8FB5-5EE12FB7E85F}"/>
              </a:ext>
            </a:extLst>
          </p:cNvPr>
          <p:cNvPicPr>
            <a:picLocks noChangeAspect="1"/>
          </p:cNvPicPr>
          <p:nvPr/>
        </p:nvPicPr>
        <p:blipFill>
          <a:blip r:embed="rId8"/>
          <a:stretch>
            <a:fillRect/>
          </a:stretch>
        </p:blipFill>
        <p:spPr>
          <a:xfrm>
            <a:off x="448897" y="1728467"/>
            <a:ext cx="3539049" cy="778591"/>
          </a:xfrm>
          <a:prstGeom prst="rect">
            <a:avLst/>
          </a:prstGeom>
        </p:spPr>
      </p:pic>
      <p:pic>
        <p:nvPicPr>
          <p:cNvPr id="23" name="Picture 22">
            <a:extLst>
              <a:ext uri="{FF2B5EF4-FFF2-40B4-BE49-F238E27FC236}">
                <a16:creationId xmlns:a16="http://schemas.microsoft.com/office/drawing/2014/main" id="{858F50A7-4959-0442-9FAF-B1F18C623FC0}"/>
              </a:ext>
            </a:extLst>
          </p:cNvPr>
          <p:cNvPicPr>
            <a:picLocks noChangeAspect="1"/>
          </p:cNvPicPr>
          <p:nvPr/>
        </p:nvPicPr>
        <p:blipFill>
          <a:blip r:embed="rId9"/>
          <a:stretch>
            <a:fillRect/>
          </a:stretch>
        </p:blipFill>
        <p:spPr>
          <a:xfrm>
            <a:off x="7090466" y="-425060"/>
            <a:ext cx="4431884" cy="4431884"/>
          </a:xfrm>
          <a:prstGeom prst="rect">
            <a:avLst/>
          </a:prstGeom>
        </p:spPr>
      </p:pic>
    </p:spTree>
    <p:extLst>
      <p:ext uri="{BB962C8B-B14F-4D97-AF65-F5344CB8AC3E}">
        <p14:creationId xmlns:p14="http://schemas.microsoft.com/office/powerpoint/2010/main" val="60440631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6B57C-674C-364D-B84B-DC75790DF6CB}"/>
              </a:ext>
            </a:extLst>
          </p:cNvPr>
          <p:cNvSpPr>
            <a:spLocks noGrp="1"/>
          </p:cNvSpPr>
          <p:nvPr>
            <p:ph type="title"/>
          </p:nvPr>
        </p:nvSpPr>
        <p:spPr>
          <a:xfrm>
            <a:off x="521863" y="272177"/>
            <a:ext cx="9940573" cy="600744"/>
          </a:xfrm>
        </p:spPr>
        <p:txBody>
          <a:bodyPr/>
          <a:lstStyle/>
          <a:p>
            <a:r>
              <a:rPr lang="en-US" dirty="0"/>
              <a:t>HPC and Data Management</a:t>
            </a:r>
          </a:p>
        </p:txBody>
      </p:sp>
      <p:sp>
        <p:nvSpPr>
          <p:cNvPr id="4" name="Vertical Text Placeholder 3">
            <a:extLst>
              <a:ext uri="{FF2B5EF4-FFF2-40B4-BE49-F238E27FC236}">
                <a16:creationId xmlns:a16="http://schemas.microsoft.com/office/drawing/2014/main" id="{0EA84A9D-DF77-6A4D-B56D-060E568D52B0}"/>
              </a:ext>
            </a:extLst>
          </p:cNvPr>
          <p:cNvSpPr>
            <a:spLocks noGrp="1"/>
          </p:cNvSpPr>
          <p:nvPr>
            <p:ph type="body" orient="vert" idx="1"/>
          </p:nvPr>
        </p:nvSpPr>
        <p:spPr/>
        <p:txBody>
          <a:bodyPr/>
          <a:lstStyle/>
          <a:p>
            <a:pPr marL="0" indent="0">
              <a:buNone/>
            </a:pPr>
            <a:r>
              <a:rPr lang="en-US" b="1" dirty="0"/>
              <a:t>Importance of HPC</a:t>
            </a:r>
          </a:p>
          <a:p>
            <a:r>
              <a:rPr lang="en-US" dirty="0"/>
              <a:t>Computationally intensive applications</a:t>
            </a:r>
          </a:p>
          <a:p>
            <a:r>
              <a:rPr lang="en-US" dirty="0"/>
              <a:t>Need to analyze more and more data</a:t>
            </a:r>
          </a:p>
          <a:p>
            <a:r>
              <a:rPr lang="en-US" dirty="0"/>
              <a:t>Reduce costs and increase efficiency</a:t>
            </a:r>
          </a:p>
          <a:p>
            <a:pPr marL="0" indent="0">
              <a:buNone/>
            </a:pPr>
            <a:r>
              <a:rPr lang="en-US" b="1" dirty="0"/>
              <a:t>Challenges/Barriers to HPC</a:t>
            </a:r>
          </a:p>
          <a:p>
            <a:r>
              <a:rPr lang="en-US" dirty="0"/>
              <a:t>Data access/sharing</a:t>
            </a:r>
          </a:p>
          <a:p>
            <a:r>
              <a:rPr lang="en-US" dirty="0"/>
              <a:t>Complexity of use</a:t>
            </a:r>
          </a:p>
          <a:p>
            <a:r>
              <a:rPr lang="en-US" dirty="0"/>
              <a:t>I/O bottlenecks</a:t>
            </a:r>
          </a:p>
          <a:p>
            <a:pPr lvl="6">
              <a:buFont typeface="Courier New" panose="02070309020205020404" pitchFamily="49" charset="0"/>
              <a:buChar char="o"/>
            </a:pPr>
            <a:r>
              <a:rPr lang="en-US" dirty="0"/>
              <a:t>Leads to poor overall application performance</a:t>
            </a:r>
          </a:p>
          <a:p>
            <a:pPr lvl="6">
              <a:buFont typeface="Courier New" panose="02070309020205020404" pitchFamily="49" charset="0"/>
              <a:buChar char="o"/>
            </a:pPr>
            <a:r>
              <a:rPr lang="en-US" dirty="0"/>
              <a:t>Prevent applications from scaling</a:t>
            </a:r>
          </a:p>
          <a:p>
            <a:pPr lvl="6">
              <a:buFont typeface="Courier New" panose="02070309020205020404" pitchFamily="49" charset="0"/>
              <a:buChar char="o"/>
            </a:pPr>
            <a:endParaRPr lang="en-US" dirty="0"/>
          </a:p>
          <a:p>
            <a:endParaRPr lang="en-US" dirty="0"/>
          </a:p>
        </p:txBody>
      </p:sp>
      <p:sp>
        <p:nvSpPr>
          <p:cNvPr id="5" name="Text Placeholder 4">
            <a:extLst>
              <a:ext uri="{FF2B5EF4-FFF2-40B4-BE49-F238E27FC236}">
                <a16:creationId xmlns:a16="http://schemas.microsoft.com/office/drawing/2014/main" id="{45C67568-EBF9-A14A-89B5-2DE0CD181C65}"/>
              </a:ext>
            </a:extLst>
          </p:cNvPr>
          <p:cNvSpPr>
            <a:spLocks noGrp="1"/>
          </p:cNvSpPr>
          <p:nvPr>
            <p:ph type="body" sz="quarter" idx="65"/>
          </p:nvPr>
        </p:nvSpPr>
        <p:spPr/>
        <p:txBody>
          <a:bodyPr/>
          <a:lstStyle/>
          <a:p>
            <a:endParaRPr lang="en-US"/>
          </a:p>
        </p:txBody>
      </p:sp>
      <p:sp>
        <p:nvSpPr>
          <p:cNvPr id="6" name="Slide Number Placeholder 5">
            <a:extLst>
              <a:ext uri="{FF2B5EF4-FFF2-40B4-BE49-F238E27FC236}">
                <a16:creationId xmlns:a16="http://schemas.microsoft.com/office/drawing/2014/main" id="{07100FF8-23AA-5B4E-AA83-1AD52C35FDDE}"/>
              </a:ext>
            </a:extLst>
          </p:cNvPr>
          <p:cNvSpPr>
            <a:spLocks noGrp="1"/>
          </p:cNvSpPr>
          <p:nvPr>
            <p:ph type="sldNum" sz="quarter" idx="12"/>
          </p:nvPr>
        </p:nvSpPr>
        <p:spPr/>
        <p:txBody>
          <a:bodyPr/>
          <a:lstStyle/>
          <a:p>
            <a:fld id="{7AD0FE45-509C-4BDF-9EDE-64426F8DF3D2}" type="slidenum">
              <a:rPr lang="nl-NL" smtClean="0"/>
              <a:t>12</a:t>
            </a:fld>
            <a:endParaRPr lang="nl-NL"/>
          </a:p>
        </p:txBody>
      </p:sp>
    </p:spTree>
    <p:extLst>
      <p:ext uri="{BB962C8B-B14F-4D97-AF65-F5344CB8AC3E}">
        <p14:creationId xmlns:p14="http://schemas.microsoft.com/office/powerpoint/2010/main" val="32518302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8160DA-3D4B-1947-A5CF-D8BC1B21E6FA}"/>
              </a:ext>
            </a:extLst>
          </p:cNvPr>
          <p:cNvSpPr>
            <a:spLocks noGrp="1"/>
          </p:cNvSpPr>
          <p:nvPr>
            <p:ph type="title"/>
          </p:nvPr>
        </p:nvSpPr>
        <p:spPr/>
        <p:txBody>
          <a:bodyPr/>
          <a:lstStyle/>
          <a:p>
            <a:r>
              <a:rPr lang="en-US" dirty="0"/>
              <a:t>HPC and Data Access</a:t>
            </a:r>
          </a:p>
        </p:txBody>
      </p:sp>
      <p:sp>
        <p:nvSpPr>
          <p:cNvPr id="6" name="Slide Number Placeholder 5">
            <a:extLst>
              <a:ext uri="{FF2B5EF4-FFF2-40B4-BE49-F238E27FC236}">
                <a16:creationId xmlns:a16="http://schemas.microsoft.com/office/drawing/2014/main" id="{1CF11ACF-8965-8B47-8B62-1DE0C22AC2B9}"/>
              </a:ext>
            </a:extLst>
          </p:cNvPr>
          <p:cNvSpPr>
            <a:spLocks noGrp="1"/>
          </p:cNvSpPr>
          <p:nvPr>
            <p:ph type="sldNum" sz="quarter" idx="12"/>
          </p:nvPr>
        </p:nvSpPr>
        <p:spPr/>
        <p:txBody>
          <a:bodyPr/>
          <a:lstStyle/>
          <a:p>
            <a:fld id="{7AD0FE45-509C-4BDF-9EDE-64426F8DF3D2}" type="slidenum">
              <a:rPr lang="nl-NL" smtClean="0"/>
              <a:t>13</a:t>
            </a:fld>
            <a:endParaRPr lang="nl-NL"/>
          </a:p>
        </p:txBody>
      </p:sp>
      <p:sp>
        <p:nvSpPr>
          <p:cNvPr id="8" name="TextBox 7">
            <a:extLst>
              <a:ext uri="{FF2B5EF4-FFF2-40B4-BE49-F238E27FC236}">
                <a16:creationId xmlns:a16="http://schemas.microsoft.com/office/drawing/2014/main" id="{B48D619C-D71F-5643-915B-FA79FAD14E0E}"/>
              </a:ext>
            </a:extLst>
          </p:cNvPr>
          <p:cNvSpPr txBox="1"/>
          <p:nvPr/>
        </p:nvSpPr>
        <p:spPr>
          <a:xfrm>
            <a:off x="2491372" y="6269804"/>
            <a:ext cx="8222213" cy="646331"/>
          </a:xfrm>
          <a:prstGeom prst="rect">
            <a:avLst/>
          </a:prstGeom>
          <a:noFill/>
        </p:spPr>
        <p:txBody>
          <a:bodyPr wrap="square" lIns="0" tIns="0" rIns="0" bIns="0" rtlCol="0">
            <a:spAutoFit/>
          </a:bodyPr>
          <a:lstStyle/>
          <a:p>
            <a:r>
              <a:rPr lang="en-US" sz="1400" dirty="0"/>
              <a:t>Ref: High Performance Computing Data Management A European Perspective: </a:t>
            </a:r>
            <a:r>
              <a:rPr lang="en-US" sz="1400" dirty="0">
                <a:hlinkClick r:id="rId2"/>
              </a:rPr>
              <a:t>http://web.stanford.edu/group/dlss/pasig/PASIG_October2009/Day1/PASIG_Oct09_PhT_V1.0.pdf</a:t>
            </a:r>
            <a:endParaRPr lang="en-US" sz="1400" dirty="0"/>
          </a:p>
          <a:p>
            <a:endParaRPr lang="en-US" sz="1400" cap="all" dirty="0"/>
          </a:p>
        </p:txBody>
      </p:sp>
      <p:pic>
        <p:nvPicPr>
          <p:cNvPr id="11" name="Picture 10">
            <a:extLst>
              <a:ext uri="{FF2B5EF4-FFF2-40B4-BE49-F238E27FC236}">
                <a16:creationId xmlns:a16="http://schemas.microsoft.com/office/drawing/2014/main" id="{54207D75-83D2-8540-9F04-5BEC9CFCB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204" y="872921"/>
            <a:ext cx="9494692" cy="5110832"/>
          </a:xfrm>
          <a:prstGeom prst="rect">
            <a:avLst/>
          </a:prstGeom>
        </p:spPr>
      </p:pic>
      <p:sp>
        <p:nvSpPr>
          <p:cNvPr id="5" name="Text Placeholder 4">
            <a:extLst>
              <a:ext uri="{FF2B5EF4-FFF2-40B4-BE49-F238E27FC236}">
                <a16:creationId xmlns:a16="http://schemas.microsoft.com/office/drawing/2014/main" id="{4A02D5B5-B02C-C842-998B-398C4D202013}"/>
              </a:ext>
            </a:extLst>
          </p:cNvPr>
          <p:cNvSpPr>
            <a:spLocks noGrp="1"/>
          </p:cNvSpPr>
          <p:nvPr>
            <p:ph type="body" sz="quarter" idx="65"/>
          </p:nvPr>
        </p:nvSpPr>
        <p:spPr/>
        <p:txBody>
          <a:bodyPr/>
          <a:lstStyle/>
          <a:p>
            <a:endParaRPr lang="en-US" dirty="0"/>
          </a:p>
        </p:txBody>
      </p:sp>
    </p:spTree>
    <p:extLst>
      <p:ext uri="{BB962C8B-B14F-4D97-AF65-F5344CB8AC3E}">
        <p14:creationId xmlns:p14="http://schemas.microsoft.com/office/powerpoint/2010/main" val="38053898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BB818-F079-104C-9DD6-0B06F7FDEF33}"/>
              </a:ext>
            </a:extLst>
          </p:cNvPr>
          <p:cNvSpPr>
            <a:spLocks noGrp="1"/>
          </p:cNvSpPr>
          <p:nvPr>
            <p:ph type="title"/>
          </p:nvPr>
        </p:nvSpPr>
        <p:spPr>
          <a:xfrm>
            <a:off x="521863" y="272177"/>
            <a:ext cx="7617795" cy="600744"/>
          </a:xfrm>
        </p:spPr>
        <p:txBody>
          <a:bodyPr/>
          <a:lstStyle/>
          <a:p>
            <a:r>
              <a:rPr lang="en-US" dirty="0"/>
              <a:t>Archiving Data in HPC: Data Archive Service</a:t>
            </a:r>
          </a:p>
        </p:txBody>
      </p:sp>
      <p:sp>
        <p:nvSpPr>
          <p:cNvPr id="4" name="Vertical Text Placeholder 3">
            <a:extLst>
              <a:ext uri="{FF2B5EF4-FFF2-40B4-BE49-F238E27FC236}">
                <a16:creationId xmlns:a16="http://schemas.microsoft.com/office/drawing/2014/main" id="{596CBAB8-CC39-1349-A6BF-65075333444E}"/>
              </a:ext>
            </a:extLst>
          </p:cNvPr>
          <p:cNvSpPr>
            <a:spLocks noGrp="1"/>
          </p:cNvSpPr>
          <p:nvPr>
            <p:ph type="body" orient="vert" idx="1"/>
          </p:nvPr>
        </p:nvSpPr>
        <p:spPr>
          <a:xfrm>
            <a:off x="452534" y="5394408"/>
            <a:ext cx="12068605" cy="1041882"/>
          </a:xfrm>
        </p:spPr>
        <p:txBody>
          <a:bodyPr/>
          <a:lstStyle/>
          <a:p>
            <a:r>
              <a:rPr lang="en-US" dirty="0"/>
              <a:t>Easy access from HPC services Lisa and </a:t>
            </a:r>
            <a:r>
              <a:rPr lang="en-US" dirty="0" err="1"/>
              <a:t>Cartesius</a:t>
            </a:r>
            <a:r>
              <a:rPr lang="en-US" dirty="0"/>
              <a:t> via NFS mounts </a:t>
            </a:r>
            <a:br>
              <a:rPr lang="en-US" dirty="0"/>
            </a:br>
            <a:r>
              <a:rPr lang="en-US" dirty="0">
                <a:sym typeface="Wingdings" pitchFamily="2" charset="2"/>
              </a:rPr>
              <a:t> </a:t>
            </a:r>
            <a:r>
              <a:rPr lang="en-US" dirty="0"/>
              <a:t>use archive as yet another directory</a:t>
            </a:r>
          </a:p>
        </p:txBody>
      </p:sp>
      <p:sp>
        <p:nvSpPr>
          <p:cNvPr id="5" name="Text Placeholder 4">
            <a:extLst>
              <a:ext uri="{FF2B5EF4-FFF2-40B4-BE49-F238E27FC236}">
                <a16:creationId xmlns:a16="http://schemas.microsoft.com/office/drawing/2014/main" id="{7F479844-2EE4-BA4C-A9F2-98D942322B6F}"/>
              </a:ext>
            </a:extLst>
          </p:cNvPr>
          <p:cNvSpPr>
            <a:spLocks noGrp="1"/>
          </p:cNvSpPr>
          <p:nvPr>
            <p:ph type="body" sz="quarter" idx="65"/>
          </p:nvPr>
        </p:nvSpPr>
        <p:spPr/>
        <p:txBody>
          <a:bodyPr/>
          <a:lstStyle/>
          <a:p>
            <a:endParaRPr lang="en-US" dirty="0"/>
          </a:p>
        </p:txBody>
      </p:sp>
      <p:sp>
        <p:nvSpPr>
          <p:cNvPr id="6" name="Slide Number Placeholder 5">
            <a:extLst>
              <a:ext uri="{FF2B5EF4-FFF2-40B4-BE49-F238E27FC236}">
                <a16:creationId xmlns:a16="http://schemas.microsoft.com/office/drawing/2014/main" id="{5B83ABB8-11F2-FF40-ABB6-5A2DF376761C}"/>
              </a:ext>
            </a:extLst>
          </p:cNvPr>
          <p:cNvSpPr>
            <a:spLocks noGrp="1"/>
          </p:cNvSpPr>
          <p:nvPr>
            <p:ph type="sldNum" sz="quarter" idx="12"/>
          </p:nvPr>
        </p:nvSpPr>
        <p:spPr/>
        <p:txBody>
          <a:bodyPr/>
          <a:lstStyle/>
          <a:p>
            <a:fld id="{7AD0FE45-509C-4BDF-9EDE-64426F8DF3D2}" type="slidenum">
              <a:rPr lang="nl-NL" smtClean="0"/>
              <a:t>14</a:t>
            </a:fld>
            <a:endParaRPr lang="nl-NL"/>
          </a:p>
        </p:txBody>
      </p:sp>
      <p:grpSp>
        <p:nvGrpSpPr>
          <p:cNvPr id="53" name="Group 52">
            <a:extLst>
              <a:ext uri="{FF2B5EF4-FFF2-40B4-BE49-F238E27FC236}">
                <a16:creationId xmlns:a16="http://schemas.microsoft.com/office/drawing/2014/main" id="{D2723779-A410-7F40-9A49-0950414D82D6}"/>
              </a:ext>
            </a:extLst>
          </p:cNvPr>
          <p:cNvGrpSpPr/>
          <p:nvPr/>
        </p:nvGrpSpPr>
        <p:grpSpPr>
          <a:xfrm>
            <a:off x="1188328" y="2853002"/>
            <a:ext cx="8565889" cy="2191755"/>
            <a:chOff x="391583" y="2329445"/>
            <a:chExt cx="8565889" cy="2191755"/>
          </a:xfrm>
        </p:grpSpPr>
        <p:pic>
          <p:nvPicPr>
            <p:cNvPr id="54" name="Picture 53" descr="images.jpg">
              <a:extLst>
                <a:ext uri="{FF2B5EF4-FFF2-40B4-BE49-F238E27FC236}">
                  <a16:creationId xmlns:a16="http://schemas.microsoft.com/office/drawing/2014/main" id="{6B31407E-B569-3541-B0D8-01323C594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1033" y="2482849"/>
              <a:ext cx="1048375" cy="1048375"/>
            </a:xfrm>
            <a:prstGeom prst="rect">
              <a:avLst/>
            </a:prstGeom>
          </p:spPr>
        </p:pic>
        <p:pic>
          <p:nvPicPr>
            <p:cNvPr id="55" name="Picture 54" descr="user_orange.png">
              <a:extLst>
                <a:ext uri="{FF2B5EF4-FFF2-40B4-BE49-F238E27FC236}">
                  <a16:creationId xmlns:a16="http://schemas.microsoft.com/office/drawing/2014/main" id="{9988E32A-4C43-DA4E-8DA8-84409866B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583" y="2952750"/>
              <a:ext cx="1740408" cy="1524000"/>
            </a:xfrm>
            <a:prstGeom prst="rect">
              <a:avLst/>
            </a:prstGeom>
          </p:spPr>
        </p:pic>
        <p:pic>
          <p:nvPicPr>
            <p:cNvPr id="56" name="Picture 55" descr="imgres.jpg">
              <a:extLst>
                <a:ext uri="{FF2B5EF4-FFF2-40B4-BE49-F238E27FC236}">
                  <a16:creationId xmlns:a16="http://schemas.microsoft.com/office/drawing/2014/main" id="{73FEC8D1-4E3B-834B-9BC2-4D718EC8C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563" y="2485713"/>
              <a:ext cx="1010274" cy="1010274"/>
            </a:xfrm>
            <a:prstGeom prst="rect">
              <a:avLst/>
            </a:prstGeom>
          </p:spPr>
        </p:pic>
        <p:sp>
          <p:nvSpPr>
            <p:cNvPr id="57" name="TextBox 56">
              <a:extLst>
                <a:ext uri="{FF2B5EF4-FFF2-40B4-BE49-F238E27FC236}">
                  <a16:creationId xmlns:a16="http://schemas.microsoft.com/office/drawing/2014/main" id="{C8F07550-F41F-5B4E-AD65-8E635B76EB28}"/>
                </a:ext>
              </a:extLst>
            </p:cNvPr>
            <p:cNvSpPr txBox="1"/>
            <p:nvPr/>
          </p:nvSpPr>
          <p:spPr>
            <a:xfrm>
              <a:off x="3570597" y="2447613"/>
              <a:ext cx="1647206" cy="369332"/>
            </a:xfrm>
            <a:prstGeom prst="rect">
              <a:avLst/>
            </a:prstGeom>
            <a:noFill/>
          </p:spPr>
          <p:txBody>
            <a:bodyPr wrap="none" rtlCol="0">
              <a:spAutoFit/>
            </a:bodyPr>
            <a:lstStyle/>
            <a:p>
              <a:r>
                <a:rPr lang="en-US" dirty="0"/>
                <a:t>Lisa/</a:t>
              </a:r>
              <a:r>
                <a:rPr lang="en-US" dirty="0" err="1"/>
                <a:t>Cartesius</a:t>
              </a:r>
              <a:endParaRPr lang="en-US" dirty="0"/>
            </a:p>
          </p:txBody>
        </p:sp>
        <p:cxnSp>
          <p:nvCxnSpPr>
            <p:cNvPr id="58" name="Straight Arrow Connector 57">
              <a:extLst>
                <a:ext uri="{FF2B5EF4-FFF2-40B4-BE49-F238E27FC236}">
                  <a16:creationId xmlns:a16="http://schemas.microsoft.com/office/drawing/2014/main" id="{C578A038-7D4D-784A-ABFC-D4D616222938}"/>
                </a:ext>
              </a:extLst>
            </p:cNvPr>
            <p:cNvCxnSpPr>
              <a:stCxn id="56" idx="3"/>
              <a:endCxn id="54" idx="1"/>
            </p:cNvCxnSpPr>
            <p:nvPr/>
          </p:nvCxnSpPr>
          <p:spPr>
            <a:xfrm>
              <a:off x="6486837" y="2990850"/>
              <a:ext cx="1064196" cy="1618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43D2394-0869-FC44-92F6-B9664A560FAC}"/>
                </a:ext>
              </a:extLst>
            </p:cNvPr>
            <p:cNvCxnSpPr>
              <a:stCxn id="55" idx="3"/>
              <a:endCxn id="62" idx="1"/>
            </p:cNvCxnSpPr>
            <p:nvPr/>
          </p:nvCxnSpPr>
          <p:spPr>
            <a:xfrm>
              <a:off x="2131991" y="3714750"/>
              <a:ext cx="2033609"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B0F5999C-CEFB-5443-AF55-2AD8DD3C35BA}"/>
                </a:ext>
              </a:extLst>
            </p:cNvPr>
            <p:cNvSpPr txBox="1"/>
            <p:nvPr/>
          </p:nvSpPr>
          <p:spPr>
            <a:xfrm>
              <a:off x="2514600" y="3378200"/>
              <a:ext cx="749461" cy="369332"/>
            </a:xfrm>
            <a:prstGeom prst="rect">
              <a:avLst/>
            </a:prstGeom>
            <a:noFill/>
          </p:spPr>
          <p:txBody>
            <a:bodyPr wrap="none" rtlCol="0">
              <a:spAutoFit/>
            </a:bodyPr>
            <a:lstStyle/>
            <a:p>
              <a:r>
                <a:rPr lang="en-US" dirty="0"/>
                <a:t>Login</a:t>
              </a:r>
            </a:p>
          </p:txBody>
        </p:sp>
        <p:sp>
          <p:nvSpPr>
            <p:cNvPr id="61" name="TextBox 60">
              <a:extLst>
                <a:ext uri="{FF2B5EF4-FFF2-40B4-BE49-F238E27FC236}">
                  <a16:creationId xmlns:a16="http://schemas.microsoft.com/office/drawing/2014/main" id="{FDACF1C9-78D5-F940-9A96-3A3842992D2E}"/>
                </a:ext>
              </a:extLst>
            </p:cNvPr>
            <p:cNvSpPr txBox="1"/>
            <p:nvPr/>
          </p:nvSpPr>
          <p:spPr>
            <a:xfrm>
              <a:off x="6423337" y="3014246"/>
              <a:ext cx="1120018" cy="338554"/>
            </a:xfrm>
            <a:prstGeom prst="rect">
              <a:avLst/>
            </a:prstGeom>
            <a:noFill/>
          </p:spPr>
          <p:txBody>
            <a:bodyPr wrap="none" rtlCol="0">
              <a:spAutoFit/>
            </a:bodyPr>
            <a:lstStyle/>
            <a:p>
              <a:r>
                <a:rPr lang="en-US" sz="1600" dirty="0"/>
                <a:t>Copy data</a:t>
              </a:r>
            </a:p>
          </p:txBody>
        </p:sp>
        <p:pic>
          <p:nvPicPr>
            <p:cNvPr id="62" name="Picture 61" descr="images.jpg">
              <a:extLst>
                <a:ext uri="{FF2B5EF4-FFF2-40B4-BE49-F238E27FC236}">
                  <a16:creationId xmlns:a16="http://schemas.microsoft.com/office/drawing/2014/main" id="{23D9E962-1294-204E-993E-46D5FF582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600" y="2927350"/>
              <a:ext cx="1531210" cy="1593850"/>
            </a:xfrm>
            <a:prstGeom prst="rect">
              <a:avLst/>
            </a:prstGeom>
          </p:spPr>
        </p:pic>
        <p:grpSp>
          <p:nvGrpSpPr>
            <p:cNvPr id="63" name="Group 62">
              <a:extLst>
                <a:ext uri="{FF2B5EF4-FFF2-40B4-BE49-F238E27FC236}">
                  <a16:creationId xmlns:a16="http://schemas.microsoft.com/office/drawing/2014/main" id="{A290C5E5-2C90-394E-80F4-1EB228BA7A99}"/>
                </a:ext>
              </a:extLst>
            </p:cNvPr>
            <p:cNvGrpSpPr/>
            <p:nvPr/>
          </p:nvGrpSpPr>
          <p:grpSpPr>
            <a:xfrm>
              <a:off x="7192968" y="3584154"/>
              <a:ext cx="1764504" cy="906811"/>
              <a:chOff x="1531277" y="5380449"/>
              <a:chExt cx="1764504" cy="906811"/>
            </a:xfrm>
          </p:grpSpPr>
          <p:sp>
            <p:nvSpPr>
              <p:cNvPr id="65" name="TextBox 64">
                <a:extLst>
                  <a:ext uri="{FF2B5EF4-FFF2-40B4-BE49-F238E27FC236}">
                    <a16:creationId xmlns:a16="http://schemas.microsoft.com/office/drawing/2014/main" id="{097145EC-D20C-1946-A449-211D2BE3928B}"/>
                  </a:ext>
                </a:extLst>
              </p:cNvPr>
              <p:cNvSpPr txBox="1"/>
              <p:nvPr/>
            </p:nvSpPr>
            <p:spPr>
              <a:xfrm>
                <a:off x="1531277" y="5380449"/>
                <a:ext cx="1313731" cy="461665"/>
              </a:xfrm>
              <a:prstGeom prst="rect">
                <a:avLst/>
              </a:prstGeom>
              <a:noFill/>
            </p:spPr>
            <p:txBody>
              <a:bodyPr wrap="none" rtlCol="0">
                <a:spAutoFit/>
              </a:bodyPr>
              <a:lstStyle/>
              <a:p>
                <a:r>
                  <a:rPr lang="en-US" sz="2400" b="1" dirty="0">
                    <a:solidFill>
                      <a:srgbClr val="006531"/>
                    </a:solidFill>
                  </a:rPr>
                  <a:t>Archive</a:t>
                </a:r>
              </a:p>
            </p:txBody>
          </p:sp>
          <p:pic>
            <p:nvPicPr>
              <p:cNvPr id="66" name="Picture 65" descr="SURF_SARA_fc.jpg">
                <a:extLst>
                  <a:ext uri="{FF2B5EF4-FFF2-40B4-BE49-F238E27FC236}">
                    <a16:creationId xmlns:a16="http://schemas.microsoft.com/office/drawing/2014/main" id="{82AD0CD9-A8AB-9F4D-87D0-E9C046E49A6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15874" y="5822771"/>
                <a:ext cx="1279907" cy="464489"/>
              </a:xfrm>
              <a:prstGeom prst="rect">
                <a:avLst/>
              </a:prstGeom>
            </p:spPr>
          </p:pic>
        </p:grpSp>
        <p:sp>
          <p:nvSpPr>
            <p:cNvPr id="64" name="TextBox 63">
              <a:extLst>
                <a:ext uri="{FF2B5EF4-FFF2-40B4-BE49-F238E27FC236}">
                  <a16:creationId xmlns:a16="http://schemas.microsoft.com/office/drawing/2014/main" id="{BE3A5C79-561D-C040-8691-891690889B75}"/>
                </a:ext>
              </a:extLst>
            </p:cNvPr>
            <p:cNvSpPr txBox="1"/>
            <p:nvPr/>
          </p:nvSpPr>
          <p:spPr>
            <a:xfrm>
              <a:off x="7691814" y="2329445"/>
              <a:ext cx="651140" cy="338554"/>
            </a:xfrm>
            <a:prstGeom prst="rect">
              <a:avLst/>
            </a:prstGeom>
            <a:noFill/>
          </p:spPr>
          <p:txBody>
            <a:bodyPr wrap="none" rtlCol="0">
              <a:spAutoFit/>
            </a:bodyPr>
            <a:lstStyle/>
            <a:p>
              <a:r>
                <a:rPr lang="en-US" sz="1600"/>
                <a:t>Tape</a:t>
              </a:r>
              <a:endParaRPr lang="en-US" sz="1600" dirty="0"/>
            </a:p>
          </p:txBody>
        </p:sp>
      </p:grpSp>
      <p:sp>
        <p:nvSpPr>
          <p:cNvPr id="67" name="Vertical Text Placeholder 3">
            <a:extLst>
              <a:ext uri="{FF2B5EF4-FFF2-40B4-BE49-F238E27FC236}">
                <a16:creationId xmlns:a16="http://schemas.microsoft.com/office/drawing/2014/main" id="{26C36708-38C5-8343-8384-668B5BBE28AA}"/>
              </a:ext>
            </a:extLst>
          </p:cNvPr>
          <p:cNvSpPr txBox="1">
            <a:spLocks/>
          </p:cNvSpPr>
          <p:nvPr/>
        </p:nvSpPr>
        <p:spPr>
          <a:xfrm>
            <a:off x="692198" y="1571342"/>
            <a:ext cx="4246022" cy="1051407"/>
          </a:xfrm>
          <a:prstGeom prst="rect">
            <a:avLst/>
          </a:prstGeom>
        </p:spPr>
        <p:txBody>
          <a:bodyPr vert="horz" lIns="0" tIns="0" rIns="0" bIns="0" rtlCol="0">
            <a:noAutofit/>
          </a:bodyPr>
          <a:lstStyle>
            <a:lvl1pPr marL="269875" indent="-269875" algn="l" defTabSz="914400" rtl="0" eaLnBrk="1" latinLnBrk="0" hangingPunct="1">
              <a:lnSpc>
                <a:spcPct val="100000"/>
              </a:lnSpc>
              <a:spcBef>
                <a:spcPts val="600"/>
              </a:spcBef>
              <a:spcAft>
                <a:spcPts val="600"/>
              </a:spcAft>
              <a:buClr>
                <a:schemeClr val="accent1"/>
              </a:buClr>
              <a:buFontTx/>
              <a:buBlip>
                <a:blip r:embed="rId7"/>
              </a:buBlip>
              <a:tabLst/>
              <a:defRPr sz="2000" kern="1200">
                <a:solidFill>
                  <a:schemeClr val="tx1"/>
                </a:solidFill>
                <a:latin typeface="+mn-lt"/>
                <a:ea typeface="+mn-ea"/>
                <a:cs typeface="+mn-cs"/>
              </a:defRPr>
            </a:lvl1pPr>
            <a:lvl2pPr marL="269875" indent="-269875" algn="l" defTabSz="914400" rtl="0" eaLnBrk="1" latinLnBrk="0" hangingPunct="1">
              <a:lnSpc>
                <a:spcPct val="100000"/>
              </a:lnSpc>
              <a:spcBef>
                <a:spcPts val="600"/>
              </a:spcBef>
              <a:spcAft>
                <a:spcPts val="600"/>
              </a:spcAft>
              <a:buClr>
                <a:schemeClr val="accent4"/>
              </a:buClr>
              <a:buFontTx/>
              <a:buBlip>
                <a:blip r:embed="rId8"/>
              </a:buBlip>
              <a:tabLst/>
              <a:defRPr sz="2000" kern="1200">
                <a:solidFill>
                  <a:schemeClr val="tx1"/>
                </a:solidFill>
                <a:latin typeface="+mn-lt"/>
                <a:ea typeface="+mn-ea"/>
                <a:cs typeface="+mn-cs"/>
              </a:defRPr>
            </a:lvl2pPr>
            <a:lvl3pPr marL="269875" indent="-269875" algn="l" defTabSz="914400" rtl="0" eaLnBrk="1" latinLnBrk="0" hangingPunct="1">
              <a:lnSpc>
                <a:spcPct val="100000"/>
              </a:lnSpc>
              <a:spcBef>
                <a:spcPts val="600"/>
              </a:spcBef>
              <a:spcAft>
                <a:spcPts val="600"/>
              </a:spcAft>
              <a:buFontTx/>
              <a:buBlip>
                <a:blip r:embed="rId9"/>
              </a:buBlip>
              <a:tabLst/>
              <a:defRPr sz="2000" kern="1200">
                <a:solidFill>
                  <a:schemeClr val="tx1"/>
                </a:solidFill>
                <a:latin typeface="+mn-lt"/>
                <a:ea typeface="+mn-ea"/>
                <a:cs typeface="+mn-cs"/>
              </a:defRPr>
            </a:lvl3pPr>
            <a:lvl4pPr marL="269875" indent="-269875" algn="l" defTabSz="914400" rtl="0" eaLnBrk="1" latinLnBrk="0" hangingPunct="1">
              <a:lnSpc>
                <a:spcPct val="100000"/>
              </a:lnSpc>
              <a:spcBef>
                <a:spcPts val="600"/>
              </a:spcBef>
              <a:spcAft>
                <a:spcPts val="600"/>
              </a:spcAft>
              <a:buFontTx/>
              <a:buBlip>
                <a:blip r:embed="rId10"/>
              </a:buBlip>
              <a:tabLst/>
              <a:defRPr sz="2000" b="0" kern="1200" cap="none" baseline="0">
                <a:solidFill>
                  <a:schemeClr val="tx1"/>
                </a:solidFill>
                <a:latin typeface="+mn-lt"/>
                <a:ea typeface="+mn-ea"/>
                <a:cs typeface="+mn-cs"/>
              </a:defRPr>
            </a:lvl4pPr>
            <a:lvl5pPr marL="0" indent="0" algn="l" defTabSz="914400" rtl="0" eaLnBrk="1" latinLnBrk="0" hangingPunct="1">
              <a:lnSpc>
                <a:spcPct val="100000"/>
              </a:lnSpc>
              <a:spcBef>
                <a:spcPts val="600"/>
              </a:spcBef>
              <a:spcAft>
                <a:spcPts val="600"/>
              </a:spcAft>
              <a:buClr>
                <a:schemeClr val="accent1"/>
              </a:buClr>
              <a:buFont typeface="+mj-lt"/>
              <a:buNone/>
              <a:defRPr sz="20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600"/>
              </a:spcAft>
              <a:buClr>
                <a:schemeClr val="accent3"/>
              </a:buClr>
              <a:buFont typeface="Arial" panose="020B0604020202020204" pitchFamily="34" charset="0"/>
              <a:buNone/>
              <a:defRPr sz="2000" b="1" kern="1200">
                <a:solidFill>
                  <a:schemeClr val="tx1"/>
                </a:solidFill>
                <a:latin typeface="+mn-lt"/>
                <a:ea typeface="+mn-ea"/>
                <a:cs typeface="+mn-cs"/>
              </a:defRPr>
            </a:lvl6pPr>
            <a:lvl7pPr marL="533400" indent="-271463" algn="l" defTabSz="914400" rtl="0" eaLnBrk="1" latinLnBrk="0" hangingPunct="1">
              <a:lnSpc>
                <a:spcPct val="100000"/>
              </a:lnSpc>
              <a:spcBef>
                <a:spcPts val="600"/>
              </a:spcBef>
              <a:spcAft>
                <a:spcPts val="600"/>
              </a:spcAft>
              <a:buClrTx/>
              <a:buFont typeface="Calibri" panose="020F0502020204030204" pitchFamily="34" charset="0"/>
              <a:buChar char="→"/>
              <a:defRPr sz="2000" kern="1200">
                <a:solidFill>
                  <a:schemeClr val="tx1"/>
                </a:solidFill>
                <a:latin typeface="+mn-lt"/>
                <a:ea typeface="+mn-ea"/>
                <a:cs typeface="+mn-cs"/>
              </a:defRPr>
            </a:lvl7pPr>
            <a:lvl8pPr marL="261938" indent="-261938" algn="l" defTabSz="914400" rtl="0" eaLnBrk="1" latinLnBrk="0" hangingPunct="1">
              <a:lnSpc>
                <a:spcPct val="100000"/>
              </a:lnSpc>
              <a:spcBef>
                <a:spcPts val="600"/>
              </a:spcBef>
              <a:spcAft>
                <a:spcPts val="600"/>
              </a:spcAft>
              <a:buFont typeface="+mj-lt"/>
              <a:buAutoNum type="arabicPeriod"/>
              <a:defRPr sz="2000" kern="1200">
                <a:solidFill>
                  <a:schemeClr val="tx1"/>
                </a:solidFill>
                <a:latin typeface="+mn-lt"/>
                <a:ea typeface="+mn-ea"/>
                <a:cs typeface="+mn-cs"/>
              </a:defRPr>
            </a:lvl8pPr>
            <a:lvl9pPr marL="536575" indent="-274638" algn="l" defTabSz="914400" rtl="0" eaLnBrk="1" latinLnBrk="0" hangingPunct="1">
              <a:lnSpc>
                <a:spcPct val="100000"/>
              </a:lnSpc>
              <a:spcBef>
                <a:spcPts val="600"/>
              </a:spcBef>
              <a:spcAft>
                <a:spcPts val="600"/>
              </a:spcAft>
              <a:buFont typeface="+mj-lt"/>
              <a:buAutoNum type="arabicPeriod"/>
              <a:defRPr sz="2000" kern="1200" cap="none" baseline="0">
                <a:solidFill>
                  <a:schemeClr val="tx1"/>
                </a:solidFill>
                <a:latin typeface="+mn-lt"/>
                <a:ea typeface="+mn-ea"/>
                <a:cs typeface="+mn-cs"/>
              </a:defRPr>
            </a:lvl9pPr>
          </a:lstStyle>
          <a:p>
            <a:r>
              <a:rPr lang="en-US" dirty="0"/>
              <a:t>Long-term storage of big data</a:t>
            </a:r>
          </a:p>
          <a:p>
            <a:r>
              <a:rPr lang="en-US" dirty="0"/>
              <a:t>Storage medium: Tape </a:t>
            </a:r>
            <a:r>
              <a:rPr lang="en-US" dirty="0">
                <a:sym typeface="Wingdings" pitchFamily="2" charset="2"/>
              </a:rPr>
              <a:t></a:t>
            </a:r>
            <a:r>
              <a:rPr lang="en-US" dirty="0"/>
              <a:t> high latency</a:t>
            </a:r>
          </a:p>
        </p:txBody>
      </p:sp>
      <p:sp>
        <p:nvSpPr>
          <p:cNvPr id="68" name="Vertical Text Placeholder 3">
            <a:extLst>
              <a:ext uri="{FF2B5EF4-FFF2-40B4-BE49-F238E27FC236}">
                <a16:creationId xmlns:a16="http://schemas.microsoft.com/office/drawing/2014/main" id="{CA6506CA-5D5B-354F-B71E-560603079454}"/>
              </a:ext>
            </a:extLst>
          </p:cNvPr>
          <p:cNvSpPr txBox="1">
            <a:spLocks/>
          </p:cNvSpPr>
          <p:nvPr/>
        </p:nvSpPr>
        <p:spPr>
          <a:xfrm>
            <a:off x="6559629" y="1334951"/>
            <a:ext cx="5052626" cy="1051407"/>
          </a:xfrm>
          <a:prstGeom prst="rect">
            <a:avLst/>
          </a:prstGeom>
        </p:spPr>
        <p:txBody>
          <a:bodyPr vert="horz" lIns="0" tIns="0" rIns="0" bIns="0" rtlCol="0">
            <a:noAutofit/>
          </a:bodyPr>
          <a:lstStyle>
            <a:lvl1pPr marL="269875" indent="-269875" algn="l" defTabSz="914400" rtl="0" eaLnBrk="1" latinLnBrk="0" hangingPunct="1">
              <a:lnSpc>
                <a:spcPct val="100000"/>
              </a:lnSpc>
              <a:spcBef>
                <a:spcPts val="600"/>
              </a:spcBef>
              <a:spcAft>
                <a:spcPts val="600"/>
              </a:spcAft>
              <a:buClr>
                <a:schemeClr val="accent1"/>
              </a:buClr>
              <a:buFontTx/>
              <a:buBlip>
                <a:blip r:embed="rId7"/>
              </a:buBlip>
              <a:tabLst/>
              <a:defRPr sz="2000" kern="1200">
                <a:solidFill>
                  <a:schemeClr val="tx1"/>
                </a:solidFill>
                <a:latin typeface="+mn-lt"/>
                <a:ea typeface="+mn-ea"/>
                <a:cs typeface="+mn-cs"/>
              </a:defRPr>
            </a:lvl1pPr>
            <a:lvl2pPr marL="269875" indent="-269875" algn="l" defTabSz="914400" rtl="0" eaLnBrk="1" latinLnBrk="0" hangingPunct="1">
              <a:lnSpc>
                <a:spcPct val="100000"/>
              </a:lnSpc>
              <a:spcBef>
                <a:spcPts val="600"/>
              </a:spcBef>
              <a:spcAft>
                <a:spcPts val="600"/>
              </a:spcAft>
              <a:buClr>
                <a:schemeClr val="accent4"/>
              </a:buClr>
              <a:buFontTx/>
              <a:buBlip>
                <a:blip r:embed="rId8"/>
              </a:buBlip>
              <a:tabLst/>
              <a:defRPr sz="2000" kern="1200">
                <a:solidFill>
                  <a:schemeClr val="tx1"/>
                </a:solidFill>
                <a:latin typeface="+mn-lt"/>
                <a:ea typeface="+mn-ea"/>
                <a:cs typeface="+mn-cs"/>
              </a:defRPr>
            </a:lvl2pPr>
            <a:lvl3pPr marL="269875" indent="-269875" algn="l" defTabSz="914400" rtl="0" eaLnBrk="1" latinLnBrk="0" hangingPunct="1">
              <a:lnSpc>
                <a:spcPct val="100000"/>
              </a:lnSpc>
              <a:spcBef>
                <a:spcPts val="600"/>
              </a:spcBef>
              <a:spcAft>
                <a:spcPts val="600"/>
              </a:spcAft>
              <a:buFontTx/>
              <a:buBlip>
                <a:blip r:embed="rId9"/>
              </a:buBlip>
              <a:tabLst/>
              <a:defRPr sz="2000" kern="1200">
                <a:solidFill>
                  <a:schemeClr val="tx1"/>
                </a:solidFill>
                <a:latin typeface="+mn-lt"/>
                <a:ea typeface="+mn-ea"/>
                <a:cs typeface="+mn-cs"/>
              </a:defRPr>
            </a:lvl3pPr>
            <a:lvl4pPr marL="269875" indent="-269875" algn="l" defTabSz="914400" rtl="0" eaLnBrk="1" latinLnBrk="0" hangingPunct="1">
              <a:lnSpc>
                <a:spcPct val="100000"/>
              </a:lnSpc>
              <a:spcBef>
                <a:spcPts val="600"/>
              </a:spcBef>
              <a:spcAft>
                <a:spcPts val="600"/>
              </a:spcAft>
              <a:buFontTx/>
              <a:buBlip>
                <a:blip r:embed="rId10"/>
              </a:buBlip>
              <a:tabLst/>
              <a:defRPr sz="2000" b="0" kern="1200" cap="none" baseline="0">
                <a:solidFill>
                  <a:schemeClr val="tx1"/>
                </a:solidFill>
                <a:latin typeface="+mn-lt"/>
                <a:ea typeface="+mn-ea"/>
                <a:cs typeface="+mn-cs"/>
              </a:defRPr>
            </a:lvl4pPr>
            <a:lvl5pPr marL="0" indent="0" algn="l" defTabSz="914400" rtl="0" eaLnBrk="1" latinLnBrk="0" hangingPunct="1">
              <a:lnSpc>
                <a:spcPct val="100000"/>
              </a:lnSpc>
              <a:spcBef>
                <a:spcPts val="600"/>
              </a:spcBef>
              <a:spcAft>
                <a:spcPts val="600"/>
              </a:spcAft>
              <a:buClr>
                <a:schemeClr val="accent1"/>
              </a:buClr>
              <a:buFont typeface="+mj-lt"/>
              <a:buNone/>
              <a:defRPr sz="20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600"/>
              </a:spcAft>
              <a:buClr>
                <a:schemeClr val="accent3"/>
              </a:buClr>
              <a:buFont typeface="Arial" panose="020B0604020202020204" pitchFamily="34" charset="0"/>
              <a:buNone/>
              <a:defRPr sz="2000" b="1" kern="1200">
                <a:solidFill>
                  <a:schemeClr val="tx1"/>
                </a:solidFill>
                <a:latin typeface="+mn-lt"/>
                <a:ea typeface="+mn-ea"/>
                <a:cs typeface="+mn-cs"/>
              </a:defRPr>
            </a:lvl6pPr>
            <a:lvl7pPr marL="533400" indent="-271463" algn="l" defTabSz="914400" rtl="0" eaLnBrk="1" latinLnBrk="0" hangingPunct="1">
              <a:lnSpc>
                <a:spcPct val="100000"/>
              </a:lnSpc>
              <a:spcBef>
                <a:spcPts val="600"/>
              </a:spcBef>
              <a:spcAft>
                <a:spcPts val="600"/>
              </a:spcAft>
              <a:buClrTx/>
              <a:buFont typeface="Calibri" panose="020F0502020204030204" pitchFamily="34" charset="0"/>
              <a:buChar char="→"/>
              <a:defRPr sz="2000" kern="1200">
                <a:solidFill>
                  <a:schemeClr val="tx1"/>
                </a:solidFill>
                <a:latin typeface="+mn-lt"/>
                <a:ea typeface="+mn-ea"/>
                <a:cs typeface="+mn-cs"/>
              </a:defRPr>
            </a:lvl7pPr>
            <a:lvl8pPr marL="261938" indent="-261938" algn="l" defTabSz="914400" rtl="0" eaLnBrk="1" latinLnBrk="0" hangingPunct="1">
              <a:lnSpc>
                <a:spcPct val="100000"/>
              </a:lnSpc>
              <a:spcBef>
                <a:spcPts val="600"/>
              </a:spcBef>
              <a:spcAft>
                <a:spcPts val="600"/>
              </a:spcAft>
              <a:buFont typeface="+mj-lt"/>
              <a:buAutoNum type="arabicPeriod"/>
              <a:defRPr sz="2000" kern="1200">
                <a:solidFill>
                  <a:schemeClr val="tx1"/>
                </a:solidFill>
                <a:latin typeface="+mn-lt"/>
                <a:ea typeface="+mn-ea"/>
                <a:cs typeface="+mn-cs"/>
              </a:defRPr>
            </a:lvl8pPr>
            <a:lvl9pPr marL="536575" indent="-274638" algn="l" defTabSz="914400" rtl="0" eaLnBrk="1" latinLnBrk="0" hangingPunct="1">
              <a:lnSpc>
                <a:spcPct val="100000"/>
              </a:lnSpc>
              <a:spcBef>
                <a:spcPts val="600"/>
              </a:spcBef>
              <a:spcAft>
                <a:spcPts val="600"/>
              </a:spcAft>
              <a:buFont typeface="+mj-lt"/>
              <a:buAutoNum type="arabicPeriod"/>
              <a:defRPr sz="2000" kern="1200" cap="none" baseline="0">
                <a:solidFill>
                  <a:schemeClr val="tx1"/>
                </a:solidFill>
                <a:latin typeface="+mn-lt"/>
                <a:ea typeface="+mn-ea"/>
                <a:cs typeface="+mn-cs"/>
              </a:defRPr>
            </a:lvl9pPr>
          </a:lstStyle>
          <a:p>
            <a:r>
              <a:rPr lang="en-US" dirty="0"/>
              <a:t>Powerful transfer protocols:</a:t>
            </a:r>
          </a:p>
          <a:p>
            <a:pPr lvl="4"/>
            <a:r>
              <a:rPr lang="en-US" dirty="0"/>
              <a:t>	- </a:t>
            </a:r>
            <a:r>
              <a:rPr lang="en-US" dirty="0" err="1"/>
              <a:t>gridFTP</a:t>
            </a:r>
            <a:r>
              <a:rPr lang="en-US" dirty="0"/>
              <a:t>, </a:t>
            </a:r>
            <a:r>
              <a:rPr lang="en-US" dirty="0" err="1"/>
              <a:t>rsync</a:t>
            </a:r>
            <a:r>
              <a:rPr lang="en-US" dirty="0"/>
              <a:t>,  </a:t>
            </a:r>
            <a:r>
              <a:rPr lang="en-US" dirty="0" err="1"/>
              <a:t>scp</a:t>
            </a:r>
            <a:r>
              <a:rPr lang="en-US" dirty="0"/>
              <a:t>,… </a:t>
            </a:r>
          </a:p>
        </p:txBody>
      </p:sp>
    </p:spTree>
    <p:extLst>
      <p:ext uri="{BB962C8B-B14F-4D97-AF65-F5344CB8AC3E}">
        <p14:creationId xmlns:p14="http://schemas.microsoft.com/office/powerpoint/2010/main" val="111836668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7E081F-3510-ED44-B714-CD3C9402BFE1}"/>
              </a:ext>
            </a:extLst>
          </p:cNvPr>
          <p:cNvSpPr>
            <a:spLocks noGrp="1"/>
          </p:cNvSpPr>
          <p:nvPr>
            <p:ph type="title"/>
          </p:nvPr>
        </p:nvSpPr>
        <p:spPr>
          <a:xfrm>
            <a:off x="521864" y="272177"/>
            <a:ext cx="5778924" cy="600744"/>
          </a:xfrm>
        </p:spPr>
        <p:txBody>
          <a:bodyPr/>
          <a:lstStyle/>
          <a:p>
            <a:r>
              <a:rPr lang="en-US" dirty="0"/>
              <a:t>Data growth in the Data Archive: 10s of Petabyte of data</a:t>
            </a:r>
          </a:p>
        </p:txBody>
      </p:sp>
      <p:sp>
        <p:nvSpPr>
          <p:cNvPr id="5" name="Text Placeholder 4">
            <a:extLst>
              <a:ext uri="{FF2B5EF4-FFF2-40B4-BE49-F238E27FC236}">
                <a16:creationId xmlns:a16="http://schemas.microsoft.com/office/drawing/2014/main" id="{66AFC7F0-72BB-204D-A8C1-19E0826D3432}"/>
              </a:ext>
            </a:extLst>
          </p:cNvPr>
          <p:cNvSpPr>
            <a:spLocks noGrp="1"/>
          </p:cNvSpPr>
          <p:nvPr>
            <p:ph type="body" sz="quarter" idx="65"/>
          </p:nvPr>
        </p:nvSpPr>
        <p:spPr/>
        <p:txBody>
          <a:bodyPr/>
          <a:lstStyle/>
          <a:p>
            <a:endParaRPr lang="en-US"/>
          </a:p>
        </p:txBody>
      </p:sp>
      <p:sp>
        <p:nvSpPr>
          <p:cNvPr id="6" name="Slide Number Placeholder 5">
            <a:extLst>
              <a:ext uri="{FF2B5EF4-FFF2-40B4-BE49-F238E27FC236}">
                <a16:creationId xmlns:a16="http://schemas.microsoft.com/office/drawing/2014/main" id="{A47EFAE6-A471-D44F-B2E2-7DAAA45858B0}"/>
              </a:ext>
            </a:extLst>
          </p:cNvPr>
          <p:cNvSpPr>
            <a:spLocks noGrp="1"/>
          </p:cNvSpPr>
          <p:nvPr>
            <p:ph type="sldNum" sz="quarter" idx="12"/>
          </p:nvPr>
        </p:nvSpPr>
        <p:spPr/>
        <p:txBody>
          <a:bodyPr/>
          <a:lstStyle/>
          <a:p>
            <a:fld id="{7AD0FE45-509C-4BDF-9EDE-64426F8DF3D2}" type="slidenum">
              <a:rPr lang="nl-NL" smtClean="0"/>
              <a:t>15</a:t>
            </a:fld>
            <a:endParaRPr lang="nl-NL"/>
          </a:p>
        </p:txBody>
      </p:sp>
      <p:pic>
        <p:nvPicPr>
          <p:cNvPr id="26" name="Picture 25">
            <a:extLst>
              <a:ext uri="{FF2B5EF4-FFF2-40B4-BE49-F238E27FC236}">
                <a16:creationId xmlns:a16="http://schemas.microsoft.com/office/drawing/2014/main" id="{E0B75732-43C1-4745-83F0-2A3E8B6CC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1" y="2159284"/>
            <a:ext cx="6141521" cy="3302822"/>
          </a:xfrm>
          <a:prstGeom prst="rect">
            <a:avLst/>
          </a:prstGeom>
        </p:spPr>
      </p:pic>
      <p:pic>
        <p:nvPicPr>
          <p:cNvPr id="28" name="Picture 27">
            <a:extLst>
              <a:ext uri="{FF2B5EF4-FFF2-40B4-BE49-F238E27FC236}">
                <a16:creationId xmlns:a16="http://schemas.microsoft.com/office/drawing/2014/main" id="{86C6B088-98EF-F34E-83B3-C676EA67C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902" y="2095463"/>
            <a:ext cx="6820572" cy="3430465"/>
          </a:xfrm>
          <a:prstGeom prst="rect">
            <a:avLst/>
          </a:prstGeom>
        </p:spPr>
      </p:pic>
    </p:spTree>
    <p:extLst>
      <p:ext uri="{BB962C8B-B14F-4D97-AF65-F5344CB8AC3E}">
        <p14:creationId xmlns:p14="http://schemas.microsoft.com/office/powerpoint/2010/main" val="312122808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56B8-EE92-E849-9FBD-BD05467CB620}"/>
              </a:ext>
            </a:extLst>
          </p:cNvPr>
          <p:cNvSpPr>
            <a:spLocks noGrp="1"/>
          </p:cNvSpPr>
          <p:nvPr>
            <p:ph type="title"/>
          </p:nvPr>
        </p:nvSpPr>
        <p:spPr/>
        <p:txBody>
          <a:bodyPr/>
          <a:lstStyle/>
          <a:p>
            <a:r>
              <a:rPr lang="en-US" dirty="0"/>
              <a:t>Data Ingest Service</a:t>
            </a:r>
          </a:p>
        </p:txBody>
      </p:sp>
      <p:sp>
        <p:nvSpPr>
          <p:cNvPr id="3" name="Vertical Text Placeholder 2">
            <a:extLst>
              <a:ext uri="{FF2B5EF4-FFF2-40B4-BE49-F238E27FC236}">
                <a16:creationId xmlns:a16="http://schemas.microsoft.com/office/drawing/2014/main" id="{87F60449-A1C0-9242-BCE2-D224C167F50E}"/>
              </a:ext>
            </a:extLst>
          </p:cNvPr>
          <p:cNvSpPr>
            <a:spLocks noGrp="1"/>
          </p:cNvSpPr>
          <p:nvPr>
            <p:ph type="body" orient="vert" idx="1"/>
          </p:nvPr>
        </p:nvSpPr>
        <p:spPr/>
        <p:txBody>
          <a:bodyPr/>
          <a:lstStyle/>
          <a:p>
            <a:pPr marL="0" indent="0">
              <a:buNone/>
            </a:pPr>
            <a:endParaRPr lang="en-US" dirty="0"/>
          </a:p>
          <a:p>
            <a:r>
              <a:rPr lang="en-US" dirty="0"/>
              <a:t>Data often resides on external storage media, USB sticks, external hard drives</a:t>
            </a:r>
          </a:p>
          <a:p>
            <a:r>
              <a:rPr lang="en-US" dirty="0"/>
              <a:t>Slow or no internet connection</a:t>
            </a:r>
          </a:p>
          <a:p>
            <a:r>
              <a:rPr lang="en-US" dirty="0"/>
              <a:t>Easy way to upload large data from disk to SURFsara facilities</a:t>
            </a:r>
          </a:p>
          <a:p>
            <a:r>
              <a:rPr lang="en-US" dirty="0"/>
              <a:t>Upload data from 45 disks in parallel</a:t>
            </a:r>
          </a:p>
          <a:p>
            <a:endParaRPr lang="en-US" dirty="0"/>
          </a:p>
        </p:txBody>
      </p:sp>
      <p:sp>
        <p:nvSpPr>
          <p:cNvPr id="4" name="Text Placeholder 3">
            <a:extLst>
              <a:ext uri="{FF2B5EF4-FFF2-40B4-BE49-F238E27FC236}">
                <a16:creationId xmlns:a16="http://schemas.microsoft.com/office/drawing/2014/main" id="{0456CD1C-1D8A-1541-BA17-5D918C988BAF}"/>
              </a:ext>
            </a:extLst>
          </p:cNvPr>
          <p:cNvSpPr>
            <a:spLocks noGrp="1"/>
          </p:cNvSpPr>
          <p:nvPr>
            <p:ph type="body" sz="quarter" idx="65"/>
          </p:nvPr>
        </p:nvSpPr>
        <p:spPr/>
        <p:txBody>
          <a:bodyPr/>
          <a:lstStyle/>
          <a:p>
            <a:endParaRPr lang="en-US"/>
          </a:p>
        </p:txBody>
      </p:sp>
      <p:sp>
        <p:nvSpPr>
          <p:cNvPr id="5" name="Slide Number Placeholder 4">
            <a:extLst>
              <a:ext uri="{FF2B5EF4-FFF2-40B4-BE49-F238E27FC236}">
                <a16:creationId xmlns:a16="http://schemas.microsoft.com/office/drawing/2014/main" id="{A73DA7BC-7588-2E4B-B7E0-C488E38B7DE7}"/>
              </a:ext>
            </a:extLst>
          </p:cNvPr>
          <p:cNvSpPr>
            <a:spLocks noGrp="1"/>
          </p:cNvSpPr>
          <p:nvPr>
            <p:ph type="sldNum" sz="quarter" idx="12"/>
          </p:nvPr>
        </p:nvSpPr>
        <p:spPr/>
        <p:txBody>
          <a:bodyPr/>
          <a:lstStyle/>
          <a:p>
            <a:fld id="{7AD0FE45-509C-4BDF-9EDE-64426F8DF3D2}" type="slidenum">
              <a:rPr lang="nl-NL" smtClean="0"/>
              <a:t>16</a:t>
            </a:fld>
            <a:endParaRPr lang="nl-NL"/>
          </a:p>
        </p:txBody>
      </p:sp>
      <p:grpSp>
        <p:nvGrpSpPr>
          <p:cNvPr id="6" name="Group 5">
            <a:extLst>
              <a:ext uri="{FF2B5EF4-FFF2-40B4-BE49-F238E27FC236}">
                <a16:creationId xmlns:a16="http://schemas.microsoft.com/office/drawing/2014/main" id="{DF610165-6F9D-4248-9CCF-6C543E1DB893}"/>
              </a:ext>
            </a:extLst>
          </p:cNvPr>
          <p:cNvGrpSpPr/>
          <p:nvPr/>
        </p:nvGrpSpPr>
        <p:grpSpPr>
          <a:xfrm>
            <a:off x="1832508" y="4474788"/>
            <a:ext cx="5281715" cy="1544871"/>
            <a:chOff x="2031917" y="4970135"/>
            <a:chExt cx="2236498" cy="594587"/>
          </a:xfrm>
        </p:grpSpPr>
        <p:pic>
          <p:nvPicPr>
            <p:cNvPr id="7" name="Picture 6">
              <a:extLst>
                <a:ext uri="{FF2B5EF4-FFF2-40B4-BE49-F238E27FC236}">
                  <a16:creationId xmlns:a16="http://schemas.microsoft.com/office/drawing/2014/main" id="{2322E1F7-C780-4F40-8A42-73994AA39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8345" y="5165430"/>
              <a:ext cx="548329" cy="361603"/>
            </a:xfrm>
            <a:prstGeom prst="rect">
              <a:avLst/>
            </a:prstGeom>
          </p:spPr>
        </p:pic>
        <p:sp>
          <p:nvSpPr>
            <p:cNvPr id="8" name="Curved Down Arrow 7">
              <a:extLst>
                <a:ext uri="{FF2B5EF4-FFF2-40B4-BE49-F238E27FC236}">
                  <a16:creationId xmlns:a16="http://schemas.microsoft.com/office/drawing/2014/main" id="{FB01FA5E-63B6-0340-A6B3-4169B363823A}"/>
                </a:ext>
              </a:extLst>
            </p:cNvPr>
            <p:cNvSpPr/>
            <p:nvPr/>
          </p:nvSpPr>
          <p:spPr>
            <a:xfrm>
              <a:off x="2031917" y="4970135"/>
              <a:ext cx="603461" cy="247957"/>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descr="SURF_SARA_fc.jpg">
              <a:extLst>
                <a:ext uri="{FF2B5EF4-FFF2-40B4-BE49-F238E27FC236}">
                  <a16:creationId xmlns:a16="http://schemas.microsoft.com/office/drawing/2014/main" id="{E5E9478A-2640-F647-BE39-4016119DB8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2228" y="5189207"/>
              <a:ext cx="1006187" cy="375515"/>
            </a:xfrm>
            <a:prstGeom prst="rect">
              <a:avLst/>
            </a:prstGeom>
          </p:spPr>
        </p:pic>
        <p:sp>
          <p:nvSpPr>
            <p:cNvPr id="10" name="Curved Down Arrow 9">
              <a:extLst>
                <a:ext uri="{FF2B5EF4-FFF2-40B4-BE49-F238E27FC236}">
                  <a16:creationId xmlns:a16="http://schemas.microsoft.com/office/drawing/2014/main" id="{01F19463-7EC5-8848-A8F5-11600E2244DD}"/>
                </a:ext>
              </a:extLst>
            </p:cNvPr>
            <p:cNvSpPr/>
            <p:nvPr/>
          </p:nvSpPr>
          <p:spPr>
            <a:xfrm>
              <a:off x="2829776" y="4982186"/>
              <a:ext cx="603460" cy="247957"/>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11" name="Picture 2">
            <a:extLst>
              <a:ext uri="{FF2B5EF4-FFF2-40B4-BE49-F238E27FC236}">
                <a16:creationId xmlns:a16="http://schemas.microsoft.com/office/drawing/2014/main" id="{C13A8141-EA53-494B-B0B0-EE4E7BD1750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5378339">
            <a:off x="6924665" y="4491399"/>
            <a:ext cx="1719045" cy="1329124"/>
          </a:xfrm>
          <a:prstGeom prst="rect">
            <a:avLst/>
          </a:prstGeom>
          <a:noFill/>
          <a:ln>
            <a:noFill/>
          </a:ln>
          <a:effectLst>
            <a:outerShdw blurRad="38100" dist="25400" dir="5400000" algn="ctr" rotWithShape="0">
              <a:srgbClr val="000000">
                <a:alpha val="73576"/>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pic>
      <p:pic>
        <p:nvPicPr>
          <p:cNvPr id="13" name="Picture 12" descr="library_collection.png">
            <a:extLst>
              <a:ext uri="{FF2B5EF4-FFF2-40B4-BE49-F238E27FC236}">
                <a16:creationId xmlns:a16="http://schemas.microsoft.com/office/drawing/2014/main" id="{5219DFF5-5696-8D4F-A79E-326E83942A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753" y="4791708"/>
            <a:ext cx="1719341" cy="1319531"/>
          </a:xfrm>
          <a:prstGeom prst="rect">
            <a:avLst/>
          </a:prstGeom>
        </p:spPr>
      </p:pic>
    </p:spTree>
    <p:extLst>
      <p:ext uri="{BB962C8B-B14F-4D97-AF65-F5344CB8AC3E}">
        <p14:creationId xmlns:p14="http://schemas.microsoft.com/office/powerpoint/2010/main" val="370252543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FAC1-EB5E-C546-83D0-F87AB418EF28}"/>
              </a:ext>
            </a:extLst>
          </p:cNvPr>
          <p:cNvSpPr>
            <a:spLocks noGrp="1"/>
          </p:cNvSpPr>
          <p:nvPr>
            <p:ph type="title"/>
          </p:nvPr>
        </p:nvSpPr>
        <p:spPr/>
        <p:txBody>
          <a:bodyPr/>
          <a:lstStyle/>
          <a:p>
            <a:r>
              <a:rPr lang="en-US" dirty="0"/>
              <a:t>Difficulty in Sharing Data</a:t>
            </a:r>
          </a:p>
        </p:txBody>
      </p:sp>
      <p:sp>
        <p:nvSpPr>
          <p:cNvPr id="4" name="Text Placeholder 3">
            <a:extLst>
              <a:ext uri="{FF2B5EF4-FFF2-40B4-BE49-F238E27FC236}">
                <a16:creationId xmlns:a16="http://schemas.microsoft.com/office/drawing/2014/main" id="{EDD01C68-F3D9-DF4C-B2FD-DB313D199DAF}"/>
              </a:ext>
            </a:extLst>
          </p:cNvPr>
          <p:cNvSpPr>
            <a:spLocks noGrp="1"/>
          </p:cNvSpPr>
          <p:nvPr>
            <p:ph type="body" sz="quarter" idx="65"/>
          </p:nvPr>
        </p:nvSpPr>
        <p:spPr/>
        <p:txBody>
          <a:bodyPr/>
          <a:lstStyle/>
          <a:p>
            <a:endParaRPr lang="en-US"/>
          </a:p>
        </p:txBody>
      </p:sp>
      <p:sp>
        <p:nvSpPr>
          <p:cNvPr id="5" name="Slide Number Placeholder 4">
            <a:extLst>
              <a:ext uri="{FF2B5EF4-FFF2-40B4-BE49-F238E27FC236}">
                <a16:creationId xmlns:a16="http://schemas.microsoft.com/office/drawing/2014/main" id="{3ACC3994-FA2B-9F4B-A557-00B3801BE53B}"/>
              </a:ext>
            </a:extLst>
          </p:cNvPr>
          <p:cNvSpPr>
            <a:spLocks noGrp="1"/>
          </p:cNvSpPr>
          <p:nvPr>
            <p:ph type="sldNum" sz="quarter" idx="12"/>
          </p:nvPr>
        </p:nvSpPr>
        <p:spPr/>
        <p:txBody>
          <a:bodyPr/>
          <a:lstStyle/>
          <a:p>
            <a:fld id="{7AD0FE45-509C-4BDF-9EDE-64426F8DF3D2}" type="slidenum">
              <a:rPr lang="nl-NL" smtClean="0"/>
              <a:t>17</a:t>
            </a:fld>
            <a:endParaRPr lang="nl-NL"/>
          </a:p>
        </p:txBody>
      </p:sp>
      <p:sp>
        <p:nvSpPr>
          <p:cNvPr id="6" name="object 4">
            <a:extLst>
              <a:ext uri="{FF2B5EF4-FFF2-40B4-BE49-F238E27FC236}">
                <a16:creationId xmlns:a16="http://schemas.microsoft.com/office/drawing/2014/main" id="{E6D0A4C5-F9DB-A240-898C-8766D38073F3}"/>
              </a:ext>
            </a:extLst>
          </p:cNvPr>
          <p:cNvSpPr/>
          <p:nvPr/>
        </p:nvSpPr>
        <p:spPr>
          <a:xfrm>
            <a:off x="944061" y="1164902"/>
            <a:ext cx="10303877" cy="4817819"/>
          </a:xfrm>
          <a:prstGeom prst="rect">
            <a:avLst/>
          </a:prstGeom>
          <a:blipFill>
            <a:blip r:embed="rId2" cstate="print"/>
            <a:stretch>
              <a:fillRect/>
            </a:stretch>
          </a:blipFill>
        </p:spPr>
        <p:txBody>
          <a:bodyPr wrap="square" lIns="0" tIns="0" rIns="0" bIns="0" rtlCol="0"/>
          <a:lstStyle/>
          <a:p>
            <a:endParaRPr sz="1092"/>
          </a:p>
        </p:txBody>
      </p:sp>
      <p:sp>
        <p:nvSpPr>
          <p:cNvPr id="7" name="object 5">
            <a:extLst>
              <a:ext uri="{FF2B5EF4-FFF2-40B4-BE49-F238E27FC236}">
                <a16:creationId xmlns:a16="http://schemas.microsoft.com/office/drawing/2014/main" id="{4F8A37BE-BD0C-1C4D-A508-E4736E27CF8A}"/>
              </a:ext>
            </a:extLst>
          </p:cNvPr>
          <p:cNvSpPr/>
          <p:nvPr/>
        </p:nvSpPr>
        <p:spPr>
          <a:xfrm>
            <a:off x="3667325" y="5612376"/>
            <a:ext cx="2295755" cy="471704"/>
          </a:xfrm>
          <a:custGeom>
            <a:avLst/>
            <a:gdLst/>
            <a:ahLst/>
            <a:cxnLst/>
            <a:rect l="l" t="t" r="r" b="b"/>
            <a:pathLst>
              <a:path w="3785870" h="777875">
                <a:moveTo>
                  <a:pt x="3503809" y="0"/>
                </a:moveTo>
                <a:lnTo>
                  <a:pt x="282033" y="0"/>
                </a:lnTo>
                <a:lnTo>
                  <a:pt x="236285" y="3690"/>
                </a:lnTo>
                <a:lnTo>
                  <a:pt x="192888" y="14376"/>
                </a:lnTo>
                <a:lnTo>
                  <a:pt x="152421" y="31477"/>
                </a:lnTo>
                <a:lnTo>
                  <a:pt x="115467" y="54411"/>
                </a:lnTo>
                <a:lnTo>
                  <a:pt x="82604" y="82599"/>
                </a:lnTo>
                <a:lnTo>
                  <a:pt x="54415" y="115460"/>
                </a:lnTo>
                <a:lnTo>
                  <a:pt x="31479" y="152413"/>
                </a:lnTo>
                <a:lnTo>
                  <a:pt x="14378" y="192878"/>
                </a:lnTo>
                <a:lnTo>
                  <a:pt x="3691" y="236275"/>
                </a:lnTo>
                <a:lnTo>
                  <a:pt x="0" y="282022"/>
                </a:lnTo>
                <a:lnTo>
                  <a:pt x="0" y="495367"/>
                </a:lnTo>
                <a:lnTo>
                  <a:pt x="3691" y="541114"/>
                </a:lnTo>
                <a:lnTo>
                  <a:pt x="14378" y="584512"/>
                </a:lnTo>
                <a:lnTo>
                  <a:pt x="31479" y="624978"/>
                </a:lnTo>
                <a:lnTo>
                  <a:pt x="54415" y="661933"/>
                </a:lnTo>
                <a:lnTo>
                  <a:pt x="82604" y="694795"/>
                </a:lnTo>
                <a:lnTo>
                  <a:pt x="115467" y="722984"/>
                </a:lnTo>
                <a:lnTo>
                  <a:pt x="152421" y="745920"/>
                </a:lnTo>
                <a:lnTo>
                  <a:pt x="192888" y="763022"/>
                </a:lnTo>
                <a:lnTo>
                  <a:pt x="236285" y="773709"/>
                </a:lnTo>
                <a:lnTo>
                  <a:pt x="282033" y="777400"/>
                </a:lnTo>
                <a:lnTo>
                  <a:pt x="3503809" y="777400"/>
                </a:lnTo>
                <a:lnTo>
                  <a:pt x="3549557" y="773709"/>
                </a:lnTo>
                <a:lnTo>
                  <a:pt x="3592954" y="763022"/>
                </a:lnTo>
                <a:lnTo>
                  <a:pt x="3633421" y="745920"/>
                </a:lnTo>
                <a:lnTo>
                  <a:pt x="3670375" y="722984"/>
                </a:lnTo>
                <a:lnTo>
                  <a:pt x="3703238" y="694795"/>
                </a:lnTo>
                <a:lnTo>
                  <a:pt x="3731427" y="661933"/>
                </a:lnTo>
                <a:lnTo>
                  <a:pt x="3754363" y="624978"/>
                </a:lnTo>
                <a:lnTo>
                  <a:pt x="3771464" y="584512"/>
                </a:lnTo>
                <a:lnTo>
                  <a:pt x="3782151" y="541114"/>
                </a:lnTo>
                <a:lnTo>
                  <a:pt x="3785842" y="495367"/>
                </a:lnTo>
                <a:lnTo>
                  <a:pt x="3785842" y="282022"/>
                </a:lnTo>
                <a:lnTo>
                  <a:pt x="3782151" y="236275"/>
                </a:lnTo>
                <a:lnTo>
                  <a:pt x="3771464" y="192878"/>
                </a:lnTo>
                <a:lnTo>
                  <a:pt x="3754363" y="152413"/>
                </a:lnTo>
                <a:lnTo>
                  <a:pt x="3731427" y="115460"/>
                </a:lnTo>
                <a:lnTo>
                  <a:pt x="3703238" y="82599"/>
                </a:lnTo>
                <a:lnTo>
                  <a:pt x="3670375" y="54411"/>
                </a:lnTo>
                <a:lnTo>
                  <a:pt x="3633421" y="31477"/>
                </a:lnTo>
                <a:lnTo>
                  <a:pt x="3592954" y="14376"/>
                </a:lnTo>
                <a:lnTo>
                  <a:pt x="3549557" y="3690"/>
                </a:lnTo>
                <a:lnTo>
                  <a:pt x="3503809" y="0"/>
                </a:lnTo>
                <a:close/>
              </a:path>
            </a:pathLst>
          </a:custGeom>
          <a:solidFill>
            <a:srgbClr val="D53131"/>
          </a:solidFill>
        </p:spPr>
        <p:txBody>
          <a:bodyPr wrap="square" lIns="0" tIns="0" rIns="0" bIns="0" rtlCol="0"/>
          <a:lstStyle/>
          <a:p>
            <a:endParaRPr sz="1092"/>
          </a:p>
        </p:txBody>
      </p:sp>
      <p:sp>
        <p:nvSpPr>
          <p:cNvPr id="8" name="object 6">
            <a:extLst>
              <a:ext uri="{FF2B5EF4-FFF2-40B4-BE49-F238E27FC236}">
                <a16:creationId xmlns:a16="http://schemas.microsoft.com/office/drawing/2014/main" id="{7A1B84D0-924E-1340-9B89-79A87FF99BD2}"/>
              </a:ext>
            </a:extLst>
          </p:cNvPr>
          <p:cNvSpPr txBox="1"/>
          <p:nvPr/>
        </p:nvSpPr>
        <p:spPr>
          <a:xfrm>
            <a:off x="3923896" y="5683816"/>
            <a:ext cx="1850620" cy="294803"/>
          </a:xfrm>
          <a:prstGeom prst="rect">
            <a:avLst/>
          </a:prstGeom>
        </p:spPr>
        <p:txBody>
          <a:bodyPr vert="horz" wrap="square" lIns="0" tIns="10012" rIns="0" bIns="0" rtlCol="0">
            <a:spAutoFit/>
          </a:bodyPr>
          <a:lstStyle/>
          <a:p>
            <a:pPr marL="7701">
              <a:spcBef>
                <a:spcPts val="79"/>
              </a:spcBef>
            </a:pPr>
            <a:r>
              <a:rPr sz="1850" spc="121" dirty="0">
                <a:solidFill>
                  <a:srgbClr val="FFFFFF"/>
                </a:solidFill>
                <a:latin typeface="Verdana"/>
                <a:cs typeface="Verdana"/>
              </a:rPr>
              <a:t>LOCAL</a:t>
            </a:r>
            <a:r>
              <a:rPr sz="1850" spc="-127" dirty="0">
                <a:solidFill>
                  <a:srgbClr val="FFFFFF"/>
                </a:solidFill>
                <a:latin typeface="Verdana"/>
                <a:cs typeface="Verdana"/>
              </a:rPr>
              <a:t> </a:t>
            </a:r>
            <a:r>
              <a:rPr sz="1850" dirty="0">
                <a:solidFill>
                  <a:srgbClr val="FFFFFF"/>
                </a:solidFill>
                <a:latin typeface="Verdana"/>
                <a:cs typeface="Verdana"/>
              </a:rPr>
              <a:t>DRIVES</a:t>
            </a:r>
            <a:endParaRPr sz="1850">
              <a:latin typeface="Verdana"/>
              <a:cs typeface="Verdana"/>
            </a:endParaRPr>
          </a:p>
        </p:txBody>
      </p:sp>
      <p:sp>
        <p:nvSpPr>
          <p:cNvPr id="9" name="object 7">
            <a:extLst>
              <a:ext uri="{FF2B5EF4-FFF2-40B4-BE49-F238E27FC236}">
                <a16:creationId xmlns:a16="http://schemas.microsoft.com/office/drawing/2014/main" id="{16995864-A44C-F64F-854C-1E477C03640B}"/>
              </a:ext>
            </a:extLst>
          </p:cNvPr>
          <p:cNvSpPr txBox="1"/>
          <p:nvPr/>
        </p:nvSpPr>
        <p:spPr>
          <a:xfrm>
            <a:off x="8964772" y="4967095"/>
            <a:ext cx="2122476" cy="294803"/>
          </a:xfrm>
          <a:prstGeom prst="rect">
            <a:avLst/>
          </a:prstGeom>
        </p:spPr>
        <p:txBody>
          <a:bodyPr vert="horz" wrap="square" lIns="0" tIns="10012" rIns="0" bIns="0" rtlCol="0">
            <a:spAutoFit/>
          </a:bodyPr>
          <a:lstStyle/>
          <a:p>
            <a:pPr marL="7701">
              <a:spcBef>
                <a:spcPts val="79"/>
              </a:spcBef>
            </a:pPr>
            <a:r>
              <a:rPr sz="1850" spc="52" dirty="0">
                <a:solidFill>
                  <a:srgbClr val="FFFFFF"/>
                </a:solidFill>
                <a:latin typeface="Verdana"/>
                <a:cs typeface="Verdana"/>
              </a:rPr>
              <a:t>ARCHIVE</a:t>
            </a:r>
            <a:r>
              <a:rPr sz="1850" spc="-115" dirty="0">
                <a:solidFill>
                  <a:srgbClr val="FFFFFF"/>
                </a:solidFill>
                <a:latin typeface="Verdana"/>
                <a:cs typeface="Verdana"/>
              </a:rPr>
              <a:t> </a:t>
            </a:r>
            <a:r>
              <a:rPr sz="1850" dirty="0">
                <a:solidFill>
                  <a:srgbClr val="FFFFFF"/>
                </a:solidFill>
                <a:latin typeface="Verdana"/>
                <a:cs typeface="Verdana"/>
              </a:rPr>
              <a:t>DRIVES</a:t>
            </a:r>
            <a:endParaRPr sz="1850">
              <a:latin typeface="Verdana"/>
              <a:cs typeface="Verdana"/>
            </a:endParaRPr>
          </a:p>
        </p:txBody>
      </p:sp>
      <p:sp>
        <p:nvSpPr>
          <p:cNvPr id="10" name="object 8">
            <a:extLst>
              <a:ext uri="{FF2B5EF4-FFF2-40B4-BE49-F238E27FC236}">
                <a16:creationId xmlns:a16="http://schemas.microsoft.com/office/drawing/2014/main" id="{4B194628-D2ED-1343-AF09-53836852736F}"/>
              </a:ext>
            </a:extLst>
          </p:cNvPr>
          <p:cNvSpPr/>
          <p:nvPr/>
        </p:nvSpPr>
        <p:spPr>
          <a:xfrm>
            <a:off x="8726864" y="1301084"/>
            <a:ext cx="1440141" cy="272626"/>
          </a:xfrm>
          <a:custGeom>
            <a:avLst/>
            <a:gdLst/>
            <a:ahLst/>
            <a:cxnLst/>
            <a:rect l="l" t="t" r="r" b="b"/>
            <a:pathLst>
              <a:path w="2374900" h="449580">
                <a:moveTo>
                  <a:pt x="2204686" y="0"/>
                </a:moveTo>
                <a:lnTo>
                  <a:pt x="169816" y="0"/>
                </a:lnTo>
                <a:lnTo>
                  <a:pt x="124672" y="6066"/>
                </a:lnTo>
                <a:lnTo>
                  <a:pt x="84106" y="23187"/>
                </a:lnTo>
                <a:lnTo>
                  <a:pt x="49738" y="49741"/>
                </a:lnTo>
                <a:lnTo>
                  <a:pt x="23184" y="84111"/>
                </a:lnTo>
                <a:lnTo>
                  <a:pt x="6065" y="124676"/>
                </a:lnTo>
                <a:lnTo>
                  <a:pt x="0" y="169816"/>
                </a:lnTo>
                <a:lnTo>
                  <a:pt x="0" y="279562"/>
                </a:lnTo>
                <a:lnTo>
                  <a:pt x="6065" y="324706"/>
                </a:lnTo>
                <a:lnTo>
                  <a:pt x="23184" y="365272"/>
                </a:lnTo>
                <a:lnTo>
                  <a:pt x="49738" y="399640"/>
                </a:lnTo>
                <a:lnTo>
                  <a:pt x="84106" y="426194"/>
                </a:lnTo>
                <a:lnTo>
                  <a:pt x="124672" y="443312"/>
                </a:lnTo>
                <a:lnTo>
                  <a:pt x="169816" y="449378"/>
                </a:lnTo>
                <a:lnTo>
                  <a:pt x="2204686" y="449378"/>
                </a:lnTo>
                <a:lnTo>
                  <a:pt x="2249831" y="443312"/>
                </a:lnTo>
                <a:lnTo>
                  <a:pt x="2290396" y="426194"/>
                </a:lnTo>
                <a:lnTo>
                  <a:pt x="2324765" y="399640"/>
                </a:lnTo>
                <a:lnTo>
                  <a:pt x="2351318" y="365272"/>
                </a:lnTo>
                <a:lnTo>
                  <a:pt x="2368437" y="324706"/>
                </a:lnTo>
                <a:lnTo>
                  <a:pt x="2374503" y="279562"/>
                </a:lnTo>
                <a:lnTo>
                  <a:pt x="2374503" y="169816"/>
                </a:lnTo>
                <a:lnTo>
                  <a:pt x="2368437" y="124676"/>
                </a:lnTo>
                <a:lnTo>
                  <a:pt x="2351318" y="84111"/>
                </a:lnTo>
                <a:lnTo>
                  <a:pt x="2324765" y="49741"/>
                </a:lnTo>
                <a:lnTo>
                  <a:pt x="2290396" y="23187"/>
                </a:lnTo>
                <a:lnTo>
                  <a:pt x="2249831" y="6066"/>
                </a:lnTo>
                <a:lnTo>
                  <a:pt x="2204686" y="0"/>
                </a:lnTo>
                <a:close/>
              </a:path>
            </a:pathLst>
          </a:custGeom>
          <a:solidFill>
            <a:srgbClr val="007CB3"/>
          </a:solidFill>
        </p:spPr>
        <p:txBody>
          <a:bodyPr wrap="square" lIns="0" tIns="0" rIns="0" bIns="0" rtlCol="0"/>
          <a:lstStyle/>
          <a:p>
            <a:endParaRPr sz="1092"/>
          </a:p>
        </p:txBody>
      </p:sp>
      <p:sp>
        <p:nvSpPr>
          <p:cNvPr id="11" name="object 9">
            <a:extLst>
              <a:ext uri="{FF2B5EF4-FFF2-40B4-BE49-F238E27FC236}">
                <a16:creationId xmlns:a16="http://schemas.microsoft.com/office/drawing/2014/main" id="{91CB956C-0F28-B343-95FB-A6653059EE6A}"/>
              </a:ext>
            </a:extLst>
          </p:cNvPr>
          <p:cNvSpPr txBox="1"/>
          <p:nvPr/>
        </p:nvSpPr>
        <p:spPr>
          <a:xfrm>
            <a:off x="8836061" y="1339135"/>
            <a:ext cx="1248764" cy="173360"/>
          </a:xfrm>
          <a:prstGeom prst="rect">
            <a:avLst/>
          </a:prstGeom>
        </p:spPr>
        <p:txBody>
          <a:bodyPr vert="horz" wrap="square" lIns="0" tIns="10012" rIns="0" bIns="0" rtlCol="0">
            <a:spAutoFit/>
          </a:bodyPr>
          <a:lstStyle/>
          <a:p>
            <a:pPr marL="7701">
              <a:spcBef>
                <a:spcPts val="79"/>
              </a:spcBef>
            </a:pPr>
            <a:r>
              <a:rPr sz="1061" spc="45" dirty="0">
                <a:solidFill>
                  <a:srgbClr val="FFFFFF"/>
                </a:solidFill>
                <a:latin typeface="Verdana"/>
                <a:cs typeface="Verdana"/>
              </a:rPr>
              <a:t>RESEARCH</a:t>
            </a:r>
            <a:r>
              <a:rPr sz="1061" spc="-100" dirty="0">
                <a:solidFill>
                  <a:srgbClr val="FFFFFF"/>
                </a:solidFill>
                <a:latin typeface="Verdana"/>
                <a:cs typeface="Verdana"/>
              </a:rPr>
              <a:t> </a:t>
            </a:r>
            <a:r>
              <a:rPr sz="1061" spc="67" dirty="0">
                <a:solidFill>
                  <a:srgbClr val="FFFFFF"/>
                </a:solidFill>
                <a:latin typeface="Verdana"/>
                <a:cs typeface="Verdana"/>
              </a:rPr>
              <a:t>TEAM</a:t>
            </a:r>
            <a:endParaRPr sz="1061">
              <a:latin typeface="Verdana"/>
              <a:cs typeface="Verdana"/>
            </a:endParaRPr>
          </a:p>
        </p:txBody>
      </p:sp>
      <p:sp>
        <p:nvSpPr>
          <p:cNvPr id="12" name="object 10">
            <a:extLst>
              <a:ext uri="{FF2B5EF4-FFF2-40B4-BE49-F238E27FC236}">
                <a16:creationId xmlns:a16="http://schemas.microsoft.com/office/drawing/2014/main" id="{54D50A7A-2720-F84D-9723-82921F97802E}"/>
              </a:ext>
            </a:extLst>
          </p:cNvPr>
          <p:cNvSpPr txBox="1"/>
          <p:nvPr/>
        </p:nvSpPr>
        <p:spPr>
          <a:xfrm>
            <a:off x="3179826" y="1236341"/>
            <a:ext cx="1627283" cy="294803"/>
          </a:xfrm>
          <a:prstGeom prst="rect">
            <a:avLst/>
          </a:prstGeom>
        </p:spPr>
        <p:txBody>
          <a:bodyPr vert="horz" wrap="square" lIns="0" tIns="10012" rIns="0" bIns="0" rtlCol="0">
            <a:spAutoFit/>
          </a:bodyPr>
          <a:lstStyle/>
          <a:p>
            <a:pPr marL="7701">
              <a:spcBef>
                <a:spcPts val="79"/>
              </a:spcBef>
            </a:pPr>
            <a:r>
              <a:rPr sz="1850" spc="73" dirty="0">
                <a:solidFill>
                  <a:srgbClr val="FFFFFF"/>
                </a:solidFill>
                <a:latin typeface="Verdana"/>
                <a:cs typeface="Verdana"/>
              </a:rPr>
              <a:t>CLOUD</a:t>
            </a:r>
            <a:r>
              <a:rPr sz="1850" spc="-133" dirty="0">
                <a:solidFill>
                  <a:srgbClr val="FFFFFF"/>
                </a:solidFill>
                <a:latin typeface="Verdana"/>
                <a:cs typeface="Verdana"/>
              </a:rPr>
              <a:t> </a:t>
            </a:r>
            <a:r>
              <a:rPr sz="1850" spc="24" dirty="0">
                <a:solidFill>
                  <a:srgbClr val="FFFFFF"/>
                </a:solidFill>
                <a:latin typeface="Verdana"/>
                <a:cs typeface="Verdana"/>
              </a:rPr>
              <a:t>DATA</a:t>
            </a:r>
            <a:endParaRPr sz="1850">
              <a:latin typeface="Verdana"/>
              <a:cs typeface="Verdana"/>
            </a:endParaRPr>
          </a:p>
        </p:txBody>
      </p:sp>
      <p:sp>
        <p:nvSpPr>
          <p:cNvPr id="13" name="object 11">
            <a:extLst>
              <a:ext uri="{FF2B5EF4-FFF2-40B4-BE49-F238E27FC236}">
                <a16:creationId xmlns:a16="http://schemas.microsoft.com/office/drawing/2014/main" id="{2182AFA1-046B-3B4D-A4AC-10DE7401F306}"/>
              </a:ext>
            </a:extLst>
          </p:cNvPr>
          <p:cNvSpPr txBox="1"/>
          <p:nvPr/>
        </p:nvSpPr>
        <p:spPr>
          <a:xfrm>
            <a:off x="1053262" y="5748268"/>
            <a:ext cx="1248764" cy="173360"/>
          </a:xfrm>
          <a:prstGeom prst="rect">
            <a:avLst/>
          </a:prstGeom>
        </p:spPr>
        <p:txBody>
          <a:bodyPr vert="horz" wrap="square" lIns="0" tIns="10012" rIns="0" bIns="0" rtlCol="0">
            <a:spAutoFit/>
          </a:bodyPr>
          <a:lstStyle/>
          <a:p>
            <a:pPr marL="7701">
              <a:spcBef>
                <a:spcPts val="79"/>
              </a:spcBef>
            </a:pPr>
            <a:r>
              <a:rPr sz="1061" spc="45" dirty="0">
                <a:solidFill>
                  <a:srgbClr val="FFFFFF"/>
                </a:solidFill>
                <a:latin typeface="Verdana"/>
                <a:cs typeface="Verdana"/>
              </a:rPr>
              <a:t>RESEARCH</a:t>
            </a:r>
            <a:r>
              <a:rPr sz="1061" spc="-100" dirty="0">
                <a:solidFill>
                  <a:srgbClr val="FFFFFF"/>
                </a:solidFill>
                <a:latin typeface="Verdana"/>
                <a:cs typeface="Verdana"/>
              </a:rPr>
              <a:t> </a:t>
            </a:r>
            <a:r>
              <a:rPr sz="1061" spc="67" dirty="0">
                <a:solidFill>
                  <a:srgbClr val="FFFFFF"/>
                </a:solidFill>
                <a:latin typeface="Verdana"/>
                <a:cs typeface="Verdana"/>
              </a:rPr>
              <a:t>TEAM</a:t>
            </a:r>
            <a:endParaRPr sz="1061">
              <a:latin typeface="Verdana"/>
              <a:cs typeface="Verdana"/>
            </a:endParaRPr>
          </a:p>
        </p:txBody>
      </p:sp>
    </p:spTree>
    <p:extLst>
      <p:ext uri="{BB962C8B-B14F-4D97-AF65-F5344CB8AC3E}">
        <p14:creationId xmlns:p14="http://schemas.microsoft.com/office/powerpoint/2010/main" val="121331283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07B47-3B69-AB48-863C-B12B26B146D2}"/>
              </a:ext>
            </a:extLst>
          </p:cNvPr>
          <p:cNvSpPr>
            <a:spLocks noGrp="1"/>
          </p:cNvSpPr>
          <p:nvPr>
            <p:ph type="title"/>
          </p:nvPr>
        </p:nvSpPr>
        <p:spPr/>
        <p:txBody>
          <a:bodyPr/>
          <a:lstStyle/>
          <a:p>
            <a:r>
              <a:rPr lang="en-US" dirty="0"/>
              <a:t>Data Sharing and personal storage: </a:t>
            </a:r>
            <a:r>
              <a:rPr lang="en-US" dirty="0" err="1"/>
              <a:t>SURFdrive</a:t>
            </a:r>
            <a:endParaRPr lang="en-US" dirty="0"/>
          </a:p>
        </p:txBody>
      </p:sp>
      <p:sp>
        <p:nvSpPr>
          <p:cNvPr id="3" name="Vertical Text Placeholder 2">
            <a:extLst>
              <a:ext uri="{FF2B5EF4-FFF2-40B4-BE49-F238E27FC236}">
                <a16:creationId xmlns:a16="http://schemas.microsoft.com/office/drawing/2014/main" id="{8444B8A3-6CB8-7847-BFE3-AB5EA3B3E0BD}"/>
              </a:ext>
            </a:extLst>
          </p:cNvPr>
          <p:cNvSpPr>
            <a:spLocks noGrp="1"/>
          </p:cNvSpPr>
          <p:nvPr>
            <p:ph type="body" orient="vert" idx="1"/>
          </p:nvPr>
        </p:nvSpPr>
        <p:spPr/>
        <p:txBody>
          <a:bodyPr/>
          <a:lstStyle/>
          <a:p>
            <a:r>
              <a:rPr lang="en-US" dirty="0"/>
              <a:t>Trusted community cloud for personal storage</a:t>
            </a:r>
          </a:p>
          <a:p>
            <a:r>
              <a:rPr lang="en-US" dirty="0"/>
              <a:t>Collaboration between SURFsara, </a:t>
            </a:r>
            <a:r>
              <a:rPr lang="en-US" dirty="0" err="1"/>
              <a:t>SURFnet</a:t>
            </a:r>
            <a:r>
              <a:rPr lang="en-US" dirty="0"/>
              <a:t> and Dutch universities</a:t>
            </a:r>
          </a:p>
          <a:p>
            <a:r>
              <a:rPr lang="en-US" dirty="0"/>
              <a:t>Specifications and service determined by end-users (universities)</a:t>
            </a:r>
          </a:p>
          <a:p>
            <a:r>
              <a:rPr lang="en-US" dirty="0"/>
              <a:t>Sharing smaller data files, documents,…</a:t>
            </a:r>
          </a:p>
          <a:p>
            <a:r>
              <a:rPr lang="en-US" dirty="0"/>
              <a:t>250 GB storage capacity per user</a:t>
            </a:r>
          </a:p>
          <a:p>
            <a:r>
              <a:rPr lang="en-US" dirty="0"/>
              <a:t>Privacy and security: Data in the Netherlands</a:t>
            </a:r>
          </a:p>
          <a:p>
            <a:r>
              <a:rPr lang="en-US" dirty="0"/>
              <a:t>Based on </a:t>
            </a:r>
            <a:r>
              <a:rPr lang="en-US" dirty="0" err="1"/>
              <a:t>ownCloud</a:t>
            </a:r>
            <a:r>
              <a:rPr lang="en-US" dirty="0"/>
              <a:t>, </a:t>
            </a:r>
          </a:p>
          <a:p>
            <a:r>
              <a:rPr lang="en-US" dirty="0"/>
              <a:t>Synchronizes with local storage,…</a:t>
            </a:r>
          </a:p>
          <a:p>
            <a:r>
              <a:rPr lang="en-US" dirty="0"/>
              <a:t>Access through: </a:t>
            </a:r>
            <a:r>
              <a:rPr lang="en-US" dirty="0">
                <a:hlinkClick r:id="rId3"/>
              </a:rPr>
              <a:t>surfdrive.nl</a:t>
            </a:r>
            <a:endParaRPr lang="en-US" dirty="0"/>
          </a:p>
          <a:p>
            <a:endParaRPr lang="en-US" dirty="0"/>
          </a:p>
        </p:txBody>
      </p:sp>
      <p:sp>
        <p:nvSpPr>
          <p:cNvPr id="4" name="Text Placeholder 3">
            <a:extLst>
              <a:ext uri="{FF2B5EF4-FFF2-40B4-BE49-F238E27FC236}">
                <a16:creationId xmlns:a16="http://schemas.microsoft.com/office/drawing/2014/main" id="{DB1F1D33-BBE1-C34D-A8F4-74D05EF1435E}"/>
              </a:ext>
            </a:extLst>
          </p:cNvPr>
          <p:cNvSpPr>
            <a:spLocks noGrp="1"/>
          </p:cNvSpPr>
          <p:nvPr>
            <p:ph type="body" sz="quarter" idx="65"/>
          </p:nvPr>
        </p:nvSpPr>
        <p:spPr/>
        <p:txBody>
          <a:bodyPr/>
          <a:lstStyle/>
          <a:p>
            <a:endParaRPr lang="en-US" dirty="0"/>
          </a:p>
        </p:txBody>
      </p:sp>
      <p:sp>
        <p:nvSpPr>
          <p:cNvPr id="5" name="Slide Number Placeholder 4">
            <a:extLst>
              <a:ext uri="{FF2B5EF4-FFF2-40B4-BE49-F238E27FC236}">
                <a16:creationId xmlns:a16="http://schemas.microsoft.com/office/drawing/2014/main" id="{0741ADF9-FD31-E445-BA94-A3136D7D6FDA}"/>
              </a:ext>
            </a:extLst>
          </p:cNvPr>
          <p:cNvSpPr>
            <a:spLocks noGrp="1"/>
          </p:cNvSpPr>
          <p:nvPr>
            <p:ph type="sldNum" sz="quarter" idx="12"/>
          </p:nvPr>
        </p:nvSpPr>
        <p:spPr/>
        <p:txBody>
          <a:bodyPr/>
          <a:lstStyle/>
          <a:p>
            <a:fld id="{7AD0FE45-509C-4BDF-9EDE-64426F8DF3D2}" type="slidenum">
              <a:rPr lang="nl-NL" smtClean="0"/>
              <a:t>18</a:t>
            </a:fld>
            <a:endParaRPr lang="nl-NL"/>
          </a:p>
        </p:txBody>
      </p:sp>
      <p:pic>
        <p:nvPicPr>
          <p:cNvPr id="10" name="Afbeelding 8">
            <a:extLst>
              <a:ext uri="{FF2B5EF4-FFF2-40B4-BE49-F238E27FC236}">
                <a16:creationId xmlns:a16="http://schemas.microsoft.com/office/drawing/2014/main" id="{491D8A9D-3BA4-B948-9ABF-2C07AD1559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11671" y="1128336"/>
            <a:ext cx="2806176" cy="987443"/>
          </a:xfrm>
          <a:prstGeom prst="rect">
            <a:avLst/>
          </a:prstGeom>
        </p:spPr>
      </p:pic>
      <p:pic>
        <p:nvPicPr>
          <p:cNvPr id="15" name="Picture 14">
            <a:extLst>
              <a:ext uri="{FF2B5EF4-FFF2-40B4-BE49-F238E27FC236}">
                <a16:creationId xmlns:a16="http://schemas.microsoft.com/office/drawing/2014/main" id="{930E2614-8FFA-7A40-B68F-B1D5AE2C8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527" y="3312637"/>
            <a:ext cx="4921841" cy="2816839"/>
          </a:xfrm>
          <a:prstGeom prst="rect">
            <a:avLst/>
          </a:prstGeom>
        </p:spPr>
      </p:pic>
    </p:spTree>
    <p:extLst>
      <p:ext uri="{BB962C8B-B14F-4D97-AF65-F5344CB8AC3E}">
        <p14:creationId xmlns:p14="http://schemas.microsoft.com/office/powerpoint/2010/main" val="75251311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BEC7-7C2D-0943-BA8B-DC4510AC1369}"/>
              </a:ext>
            </a:extLst>
          </p:cNvPr>
          <p:cNvSpPr>
            <a:spLocks noGrp="1"/>
          </p:cNvSpPr>
          <p:nvPr>
            <p:ph type="title"/>
          </p:nvPr>
        </p:nvSpPr>
        <p:spPr/>
        <p:txBody>
          <a:bodyPr/>
          <a:lstStyle/>
          <a:p>
            <a:r>
              <a:rPr lang="en-US" dirty="0"/>
              <a:t>Data Sharing and Team storage: </a:t>
            </a:r>
            <a:r>
              <a:rPr lang="en-US" dirty="0" err="1"/>
              <a:t>ResearchDrive</a:t>
            </a:r>
            <a:endParaRPr lang="en-US" dirty="0"/>
          </a:p>
        </p:txBody>
      </p:sp>
      <p:sp>
        <p:nvSpPr>
          <p:cNvPr id="3" name="Vertical Text Placeholder 2">
            <a:extLst>
              <a:ext uri="{FF2B5EF4-FFF2-40B4-BE49-F238E27FC236}">
                <a16:creationId xmlns:a16="http://schemas.microsoft.com/office/drawing/2014/main" id="{CB6BF3D3-5838-4C4F-BD30-99463FD13F49}"/>
              </a:ext>
            </a:extLst>
          </p:cNvPr>
          <p:cNvSpPr>
            <a:spLocks noGrp="1"/>
          </p:cNvSpPr>
          <p:nvPr>
            <p:ph type="body" orient="vert" idx="1"/>
          </p:nvPr>
        </p:nvSpPr>
        <p:spPr>
          <a:xfrm>
            <a:off x="505391" y="1779787"/>
            <a:ext cx="6322164" cy="3670029"/>
          </a:xfrm>
        </p:spPr>
        <p:txBody>
          <a:bodyPr/>
          <a:lstStyle/>
          <a:p>
            <a:pPr marL="257175" indent="-257175">
              <a:buFont typeface="Wingdings" charset="2"/>
              <a:buChar char="ü"/>
            </a:pPr>
            <a:r>
              <a:rPr lang="en-US" sz="1800" dirty="0"/>
              <a:t>Trusted cloud storage for research teams</a:t>
            </a:r>
          </a:p>
          <a:p>
            <a:pPr marL="257175" indent="-257175">
              <a:buFont typeface="Wingdings" charset="2"/>
              <a:buChar char="ü"/>
            </a:pPr>
            <a:r>
              <a:rPr lang="en-US" sz="1800" dirty="0"/>
              <a:t>Facilitates collaborative research between teams</a:t>
            </a:r>
          </a:p>
          <a:p>
            <a:pPr marL="257175" indent="-257175">
              <a:buFont typeface="Wingdings" charset="2"/>
              <a:buChar char="ü"/>
            </a:pPr>
            <a:r>
              <a:rPr lang="en-US" sz="1800" dirty="0"/>
              <a:t>High quota’s (&gt;250 GB) per user/group available</a:t>
            </a:r>
          </a:p>
          <a:p>
            <a:pPr marL="257175" indent="-257175">
              <a:buFont typeface="Wingdings" charset="2"/>
              <a:buChar char="ü"/>
            </a:pPr>
            <a:r>
              <a:rPr lang="en-US" sz="1800" dirty="0"/>
              <a:t>Sharing across similar cloud storage services</a:t>
            </a:r>
          </a:p>
          <a:p>
            <a:pPr marL="257175" indent="-257175">
              <a:buFont typeface="Wingdings" charset="2"/>
              <a:buChar char="ü"/>
            </a:pPr>
            <a:r>
              <a:rPr lang="en-US" sz="1800" dirty="0"/>
              <a:t>Based on </a:t>
            </a:r>
            <a:r>
              <a:rPr lang="en-US" sz="1800" dirty="0" err="1"/>
              <a:t>ownCloud</a:t>
            </a:r>
            <a:endParaRPr lang="en-US" sz="1800" dirty="0"/>
          </a:p>
          <a:p>
            <a:pPr marL="257175" indent="-257175">
              <a:buFont typeface="Wingdings" charset="2"/>
              <a:buChar char="ü"/>
            </a:pPr>
            <a:r>
              <a:rPr lang="en-US" sz="1800" dirty="0"/>
              <a:t>Synchronization with local storages, Based on </a:t>
            </a:r>
            <a:r>
              <a:rPr lang="en-US" sz="1800" dirty="0" err="1"/>
              <a:t>ownCloud</a:t>
            </a:r>
            <a:endParaRPr lang="en-US" sz="1800" dirty="0"/>
          </a:p>
          <a:p>
            <a:pPr marL="257175" indent="-257175">
              <a:buFont typeface="Wingdings" charset="2"/>
              <a:buChar char="ü"/>
            </a:pPr>
            <a:r>
              <a:rPr lang="en-US" sz="1800" dirty="0"/>
              <a:t>Data stewardship</a:t>
            </a:r>
          </a:p>
          <a:p>
            <a:pPr marL="257175" indent="-257175">
              <a:buFont typeface="Wingdings" charset="2"/>
              <a:buChar char="ü"/>
            </a:pPr>
            <a:endParaRPr lang="en-US" sz="1800" dirty="0"/>
          </a:p>
        </p:txBody>
      </p:sp>
      <p:sp>
        <p:nvSpPr>
          <p:cNvPr id="4" name="Text Placeholder 3">
            <a:extLst>
              <a:ext uri="{FF2B5EF4-FFF2-40B4-BE49-F238E27FC236}">
                <a16:creationId xmlns:a16="http://schemas.microsoft.com/office/drawing/2014/main" id="{A4A8DA8A-FF74-E94C-B6D5-FCBD348AAA28}"/>
              </a:ext>
            </a:extLst>
          </p:cNvPr>
          <p:cNvSpPr>
            <a:spLocks noGrp="1"/>
          </p:cNvSpPr>
          <p:nvPr>
            <p:ph type="body" sz="quarter" idx="65"/>
          </p:nvPr>
        </p:nvSpPr>
        <p:spPr/>
        <p:txBody>
          <a:bodyPr/>
          <a:lstStyle/>
          <a:p>
            <a:endParaRPr lang="en-US" dirty="0"/>
          </a:p>
        </p:txBody>
      </p:sp>
      <p:sp>
        <p:nvSpPr>
          <p:cNvPr id="5" name="Slide Number Placeholder 4">
            <a:extLst>
              <a:ext uri="{FF2B5EF4-FFF2-40B4-BE49-F238E27FC236}">
                <a16:creationId xmlns:a16="http://schemas.microsoft.com/office/drawing/2014/main" id="{B561E4F6-2CFB-154B-A78A-468B35281EFC}"/>
              </a:ext>
            </a:extLst>
          </p:cNvPr>
          <p:cNvSpPr>
            <a:spLocks noGrp="1"/>
          </p:cNvSpPr>
          <p:nvPr>
            <p:ph type="sldNum" sz="quarter" idx="12"/>
          </p:nvPr>
        </p:nvSpPr>
        <p:spPr/>
        <p:txBody>
          <a:bodyPr/>
          <a:lstStyle/>
          <a:p>
            <a:fld id="{7AD0FE45-509C-4BDF-9EDE-64426F8DF3D2}" type="slidenum">
              <a:rPr lang="nl-NL" smtClean="0"/>
              <a:t>19</a:t>
            </a:fld>
            <a:endParaRPr lang="nl-NL"/>
          </a:p>
        </p:txBody>
      </p:sp>
      <p:grpSp>
        <p:nvGrpSpPr>
          <p:cNvPr id="6" name="Group 5">
            <a:extLst>
              <a:ext uri="{FF2B5EF4-FFF2-40B4-BE49-F238E27FC236}">
                <a16:creationId xmlns:a16="http://schemas.microsoft.com/office/drawing/2014/main" id="{42BE4B81-1ED4-D348-BDAA-4B5CCF20AA22}"/>
              </a:ext>
            </a:extLst>
          </p:cNvPr>
          <p:cNvGrpSpPr/>
          <p:nvPr/>
        </p:nvGrpSpPr>
        <p:grpSpPr>
          <a:xfrm>
            <a:off x="4941498" y="2517080"/>
            <a:ext cx="6708483" cy="4037038"/>
            <a:chOff x="919291" y="98678"/>
            <a:chExt cx="9703073" cy="6228591"/>
          </a:xfrm>
        </p:grpSpPr>
        <p:sp>
          <p:nvSpPr>
            <p:cNvPr id="7" name="Oval 6">
              <a:extLst>
                <a:ext uri="{FF2B5EF4-FFF2-40B4-BE49-F238E27FC236}">
                  <a16:creationId xmlns:a16="http://schemas.microsoft.com/office/drawing/2014/main" id="{6F7CE874-F3BF-284A-82B7-5E7C0400E478}"/>
                </a:ext>
              </a:extLst>
            </p:cNvPr>
            <p:cNvSpPr>
              <a:spLocks noChangeAspect="1"/>
            </p:cNvSpPr>
            <p:nvPr/>
          </p:nvSpPr>
          <p:spPr>
            <a:xfrm>
              <a:off x="5251935" y="2200274"/>
              <a:ext cx="1655999" cy="1655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t>Research</a:t>
              </a:r>
            </a:p>
            <a:p>
              <a:pPr algn="ctr"/>
              <a:r>
                <a:rPr lang="en-US" sz="900" dirty="0"/>
                <a:t>Drive</a:t>
              </a:r>
            </a:p>
          </p:txBody>
        </p:sp>
        <p:sp>
          <p:nvSpPr>
            <p:cNvPr id="8" name="Curved Up Arrow 7">
              <a:extLst>
                <a:ext uri="{FF2B5EF4-FFF2-40B4-BE49-F238E27FC236}">
                  <a16:creationId xmlns:a16="http://schemas.microsoft.com/office/drawing/2014/main" id="{CA8700BE-8442-474D-8ED1-4D7D7923ACB6}"/>
                </a:ext>
              </a:extLst>
            </p:cNvPr>
            <p:cNvSpPr/>
            <p:nvPr/>
          </p:nvSpPr>
          <p:spPr>
            <a:xfrm>
              <a:off x="5366238" y="3105277"/>
              <a:ext cx="1484545" cy="673692"/>
            </a:xfrm>
            <a:prstGeom prst="curvedUpArrow">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tx1"/>
                </a:solidFill>
              </a:endParaRPr>
            </a:p>
          </p:txBody>
        </p:sp>
        <p:sp>
          <p:nvSpPr>
            <p:cNvPr id="9" name="Curved Up Arrow 8">
              <a:extLst>
                <a:ext uri="{FF2B5EF4-FFF2-40B4-BE49-F238E27FC236}">
                  <a16:creationId xmlns:a16="http://schemas.microsoft.com/office/drawing/2014/main" id="{BD369A9E-3769-8847-B6EC-A5F8DD432EAE}"/>
                </a:ext>
              </a:extLst>
            </p:cNvPr>
            <p:cNvSpPr/>
            <p:nvPr/>
          </p:nvSpPr>
          <p:spPr>
            <a:xfrm rot="10800000">
              <a:off x="5280510" y="2315929"/>
              <a:ext cx="1484545" cy="673692"/>
            </a:xfrm>
            <a:prstGeom prst="curvedUpArrow">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tx1"/>
                </a:solidFill>
              </a:endParaRPr>
            </a:p>
          </p:txBody>
        </p:sp>
        <p:pic>
          <p:nvPicPr>
            <p:cNvPr id="10" name="Picture 9">
              <a:extLst>
                <a:ext uri="{FF2B5EF4-FFF2-40B4-BE49-F238E27FC236}">
                  <a16:creationId xmlns:a16="http://schemas.microsoft.com/office/drawing/2014/main" id="{80A5F8A4-E53A-8849-A570-F1C1557E2233}"/>
                </a:ext>
              </a:extLst>
            </p:cNvPr>
            <p:cNvPicPr>
              <a:picLocks noChangeAspect="1"/>
            </p:cNvPicPr>
            <p:nvPr/>
          </p:nvPicPr>
          <p:blipFill>
            <a:blip r:embed="rId3"/>
            <a:stretch>
              <a:fillRect/>
            </a:stretch>
          </p:blipFill>
          <p:spPr>
            <a:xfrm>
              <a:off x="8450678" y="477442"/>
              <a:ext cx="1966785" cy="2376089"/>
            </a:xfrm>
            <a:prstGeom prst="rect">
              <a:avLst/>
            </a:prstGeom>
          </p:spPr>
        </p:pic>
        <p:grpSp>
          <p:nvGrpSpPr>
            <p:cNvPr id="11" name="Group 10">
              <a:extLst>
                <a:ext uri="{FF2B5EF4-FFF2-40B4-BE49-F238E27FC236}">
                  <a16:creationId xmlns:a16="http://schemas.microsoft.com/office/drawing/2014/main" id="{E11A18D1-F32C-734D-AD05-6AB5B2475AA4}"/>
                </a:ext>
              </a:extLst>
            </p:cNvPr>
            <p:cNvGrpSpPr/>
            <p:nvPr/>
          </p:nvGrpSpPr>
          <p:grpSpPr>
            <a:xfrm>
              <a:off x="919291" y="98678"/>
              <a:ext cx="2928744" cy="3006599"/>
              <a:chOff x="872392" y="0"/>
              <a:chExt cx="2196558" cy="2254949"/>
            </a:xfrm>
          </p:grpSpPr>
          <p:pic>
            <p:nvPicPr>
              <p:cNvPr id="30" name="Picture 29">
                <a:extLst>
                  <a:ext uri="{FF2B5EF4-FFF2-40B4-BE49-F238E27FC236}">
                    <a16:creationId xmlns:a16="http://schemas.microsoft.com/office/drawing/2014/main" id="{C89C02A3-776F-8946-B252-71BAB17CB60B}"/>
                  </a:ext>
                </a:extLst>
              </p:cNvPr>
              <p:cNvPicPr>
                <a:picLocks noChangeAspect="1"/>
              </p:cNvPicPr>
              <p:nvPr/>
            </p:nvPicPr>
            <p:blipFill>
              <a:blip r:embed="rId3"/>
              <a:stretch>
                <a:fillRect/>
              </a:stretch>
            </p:blipFill>
            <p:spPr>
              <a:xfrm>
                <a:off x="1593861" y="472882"/>
                <a:ext cx="1475089" cy="1782067"/>
              </a:xfrm>
              <a:prstGeom prst="rect">
                <a:avLst/>
              </a:prstGeom>
            </p:spPr>
          </p:pic>
          <p:pic>
            <p:nvPicPr>
              <p:cNvPr id="31" name="Picture 30">
                <a:extLst>
                  <a:ext uri="{FF2B5EF4-FFF2-40B4-BE49-F238E27FC236}">
                    <a16:creationId xmlns:a16="http://schemas.microsoft.com/office/drawing/2014/main" id="{8F5EACBE-D6BB-E749-990A-39E1D3591EA0}"/>
                  </a:ext>
                </a:extLst>
              </p:cNvPr>
              <p:cNvPicPr>
                <a:picLocks noChangeAspect="1"/>
              </p:cNvPicPr>
              <p:nvPr/>
            </p:nvPicPr>
            <p:blipFill>
              <a:blip r:embed="rId4"/>
              <a:stretch>
                <a:fillRect/>
              </a:stretch>
            </p:blipFill>
            <p:spPr>
              <a:xfrm>
                <a:off x="872392" y="0"/>
                <a:ext cx="1102437" cy="1102437"/>
              </a:xfrm>
              <a:prstGeom prst="rect">
                <a:avLst/>
              </a:prstGeom>
            </p:spPr>
          </p:pic>
        </p:grpSp>
        <p:cxnSp>
          <p:nvCxnSpPr>
            <p:cNvPr id="12" name="Straight Arrow Connector 11">
              <a:extLst>
                <a:ext uri="{FF2B5EF4-FFF2-40B4-BE49-F238E27FC236}">
                  <a16:creationId xmlns:a16="http://schemas.microsoft.com/office/drawing/2014/main" id="{668B4688-4D01-3747-BF76-2ACE9E1B219D}"/>
                </a:ext>
              </a:extLst>
            </p:cNvPr>
            <p:cNvCxnSpPr>
              <a:cxnSpLocks/>
            </p:cNvCxnSpPr>
            <p:nvPr/>
          </p:nvCxnSpPr>
          <p:spPr>
            <a:xfrm>
              <a:off x="3579416" y="1696335"/>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1C7465-91D6-5D4B-9D5F-906EEF3D52B5}"/>
                </a:ext>
              </a:extLst>
            </p:cNvPr>
            <p:cNvCxnSpPr>
              <a:cxnSpLocks/>
            </p:cNvCxnSpPr>
            <p:nvPr/>
          </p:nvCxnSpPr>
          <p:spPr>
            <a:xfrm flipH="1">
              <a:off x="3572053" y="3693948"/>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8C7F54-EE8B-0846-9009-8D0DDF16A34C}"/>
                </a:ext>
              </a:extLst>
            </p:cNvPr>
            <p:cNvCxnSpPr>
              <a:cxnSpLocks/>
              <a:stCxn id="10" idx="1"/>
              <a:endCxn id="7" idx="7"/>
            </p:cNvCxnSpPr>
            <p:nvPr/>
          </p:nvCxnSpPr>
          <p:spPr>
            <a:xfrm flipH="1">
              <a:off x="6665417" y="1665487"/>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00C7B5-852E-F146-B1FA-CA36B663F60D}"/>
                </a:ext>
              </a:extLst>
            </p:cNvPr>
            <p:cNvCxnSpPr>
              <a:cxnSpLocks/>
            </p:cNvCxnSpPr>
            <p:nvPr/>
          </p:nvCxnSpPr>
          <p:spPr>
            <a:xfrm>
              <a:off x="6674677" y="3640705"/>
              <a:ext cx="1776000" cy="76800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63E2435-3528-DE4A-B2E2-AB55475EF3A7}"/>
                </a:ext>
              </a:extLst>
            </p:cNvPr>
            <p:cNvSpPr txBox="1"/>
            <p:nvPr/>
          </p:nvSpPr>
          <p:spPr>
            <a:xfrm>
              <a:off x="5622672" y="1198687"/>
              <a:ext cx="1022423" cy="531102"/>
            </a:xfrm>
            <a:prstGeom prst="rect">
              <a:avLst/>
            </a:prstGeom>
            <a:noFill/>
          </p:spPr>
          <p:txBody>
            <a:bodyPr wrap="none" rtlCol="0">
              <a:spAutoFit/>
            </a:bodyPr>
            <a:lstStyle/>
            <a:p>
              <a:r>
                <a:rPr lang="en-US" sz="1350" dirty="0"/>
                <a:t>Share</a:t>
              </a:r>
            </a:p>
          </p:txBody>
        </p:sp>
        <p:grpSp>
          <p:nvGrpSpPr>
            <p:cNvPr id="17" name="Group 16">
              <a:extLst>
                <a:ext uri="{FF2B5EF4-FFF2-40B4-BE49-F238E27FC236}">
                  <a16:creationId xmlns:a16="http://schemas.microsoft.com/office/drawing/2014/main" id="{3BE97A7C-1678-6D48-AFCF-04FBF2FC84AA}"/>
                </a:ext>
              </a:extLst>
            </p:cNvPr>
            <p:cNvGrpSpPr/>
            <p:nvPr/>
          </p:nvGrpSpPr>
          <p:grpSpPr>
            <a:xfrm>
              <a:off x="1255021" y="3735786"/>
              <a:ext cx="2442203" cy="2504551"/>
              <a:chOff x="1212211" y="2764725"/>
              <a:chExt cx="1831652" cy="1878413"/>
            </a:xfrm>
          </p:grpSpPr>
          <p:pic>
            <p:nvPicPr>
              <p:cNvPr id="28" name="Picture 27">
                <a:extLst>
                  <a:ext uri="{FF2B5EF4-FFF2-40B4-BE49-F238E27FC236}">
                    <a16:creationId xmlns:a16="http://schemas.microsoft.com/office/drawing/2014/main" id="{AB6D5BCF-F9BA-B345-81E7-2AC91ED50593}"/>
                  </a:ext>
                </a:extLst>
              </p:cNvPr>
              <p:cNvPicPr>
                <a:picLocks noChangeAspect="1"/>
              </p:cNvPicPr>
              <p:nvPr/>
            </p:nvPicPr>
            <p:blipFill>
              <a:blip r:embed="rId5"/>
              <a:stretch>
                <a:fillRect/>
              </a:stretch>
            </p:blipFill>
            <p:spPr>
              <a:xfrm>
                <a:off x="1212211" y="2764725"/>
                <a:ext cx="1763315" cy="1763315"/>
              </a:xfrm>
              <a:prstGeom prst="rect">
                <a:avLst/>
              </a:prstGeom>
            </p:spPr>
          </p:pic>
          <p:pic>
            <p:nvPicPr>
              <p:cNvPr id="29" name="Picture 28">
                <a:extLst>
                  <a:ext uri="{FF2B5EF4-FFF2-40B4-BE49-F238E27FC236}">
                    <a16:creationId xmlns:a16="http://schemas.microsoft.com/office/drawing/2014/main" id="{4AA184E1-E1C4-D149-AF26-06BF0A73C1BE}"/>
                  </a:ext>
                </a:extLst>
              </p:cNvPr>
              <p:cNvPicPr>
                <a:picLocks noChangeAspect="1"/>
              </p:cNvPicPr>
              <p:nvPr/>
            </p:nvPicPr>
            <p:blipFill>
              <a:blip r:embed="rId6"/>
              <a:stretch>
                <a:fillRect/>
              </a:stretch>
            </p:blipFill>
            <p:spPr>
              <a:xfrm>
                <a:off x="2361456" y="3960731"/>
                <a:ext cx="682407" cy="682407"/>
              </a:xfrm>
              <a:prstGeom prst="rect">
                <a:avLst/>
              </a:prstGeom>
            </p:spPr>
          </p:pic>
        </p:grpSp>
        <p:grpSp>
          <p:nvGrpSpPr>
            <p:cNvPr id="18" name="Group 17">
              <a:extLst>
                <a:ext uri="{FF2B5EF4-FFF2-40B4-BE49-F238E27FC236}">
                  <a16:creationId xmlns:a16="http://schemas.microsoft.com/office/drawing/2014/main" id="{729CA6F2-5F53-6C41-A435-6A3010F09668}"/>
                </a:ext>
              </a:extLst>
            </p:cNvPr>
            <p:cNvGrpSpPr/>
            <p:nvPr/>
          </p:nvGrpSpPr>
          <p:grpSpPr>
            <a:xfrm>
              <a:off x="8481812" y="3551729"/>
              <a:ext cx="2140552" cy="2620227"/>
              <a:chOff x="5622888" y="2677968"/>
              <a:chExt cx="1605414" cy="1965170"/>
            </a:xfrm>
          </p:grpSpPr>
          <p:pic>
            <p:nvPicPr>
              <p:cNvPr id="25" name="Picture 24">
                <a:extLst>
                  <a:ext uri="{FF2B5EF4-FFF2-40B4-BE49-F238E27FC236}">
                    <a16:creationId xmlns:a16="http://schemas.microsoft.com/office/drawing/2014/main" id="{B75618AE-587D-AC49-93E3-8B9EFF4C59CD}"/>
                  </a:ext>
                </a:extLst>
              </p:cNvPr>
              <p:cNvPicPr>
                <a:picLocks noChangeAspect="1"/>
              </p:cNvPicPr>
              <p:nvPr/>
            </p:nvPicPr>
            <p:blipFill>
              <a:blip r:embed="rId7"/>
              <a:stretch>
                <a:fillRect/>
              </a:stretch>
            </p:blipFill>
            <p:spPr>
              <a:xfrm>
                <a:off x="6447026" y="3560351"/>
                <a:ext cx="781276" cy="1082787"/>
              </a:xfrm>
              <a:prstGeom prst="rect">
                <a:avLst/>
              </a:prstGeom>
            </p:spPr>
          </p:pic>
          <p:pic>
            <p:nvPicPr>
              <p:cNvPr id="26" name="Picture 25">
                <a:extLst>
                  <a:ext uri="{FF2B5EF4-FFF2-40B4-BE49-F238E27FC236}">
                    <a16:creationId xmlns:a16="http://schemas.microsoft.com/office/drawing/2014/main" id="{ED532E24-36FD-4547-8A9A-3AAA4E94B3E1}"/>
                  </a:ext>
                </a:extLst>
              </p:cNvPr>
              <p:cNvPicPr>
                <a:picLocks noChangeAspect="1"/>
              </p:cNvPicPr>
              <p:nvPr/>
            </p:nvPicPr>
            <p:blipFill>
              <a:blip r:embed="rId8"/>
              <a:stretch>
                <a:fillRect/>
              </a:stretch>
            </p:blipFill>
            <p:spPr>
              <a:xfrm>
                <a:off x="5935174" y="2677968"/>
                <a:ext cx="803816" cy="803816"/>
              </a:xfrm>
              <a:prstGeom prst="rect">
                <a:avLst/>
              </a:prstGeom>
            </p:spPr>
          </p:pic>
          <p:pic>
            <p:nvPicPr>
              <p:cNvPr id="27" name="Picture 26">
                <a:extLst>
                  <a:ext uri="{FF2B5EF4-FFF2-40B4-BE49-F238E27FC236}">
                    <a16:creationId xmlns:a16="http://schemas.microsoft.com/office/drawing/2014/main" id="{7B549EE5-44A0-124E-94AD-4701882B5199}"/>
                  </a:ext>
                </a:extLst>
              </p:cNvPr>
              <p:cNvPicPr>
                <a:picLocks noChangeAspect="1"/>
              </p:cNvPicPr>
              <p:nvPr/>
            </p:nvPicPr>
            <p:blipFill>
              <a:blip r:embed="rId9"/>
              <a:stretch>
                <a:fillRect/>
              </a:stretch>
            </p:blipFill>
            <p:spPr>
              <a:xfrm>
                <a:off x="5622888" y="3560352"/>
                <a:ext cx="872401" cy="872401"/>
              </a:xfrm>
              <a:prstGeom prst="rect">
                <a:avLst/>
              </a:prstGeom>
            </p:spPr>
          </p:pic>
        </p:grpSp>
        <p:sp>
          <p:nvSpPr>
            <p:cNvPr id="19" name="Left-Right Arrow 57">
              <a:extLst>
                <a:ext uri="{FF2B5EF4-FFF2-40B4-BE49-F238E27FC236}">
                  <a16:creationId xmlns:a16="http://schemas.microsoft.com/office/drawing/2014/main" id="{DBCCEB74-F468-3647-A33E-544F52B1B49E}"/>
                </a:ext>
              </a:extLst>
            </p:cNvPr>
            <p:cNvSpPr/>
            <p:nvPr/>
          </p:nvSpPr>
          <p:spPr>
            <a:xfrm>
              <a:off x="5471857" y="3994540"/>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 name="Left-Right Arrow 58">
              <a:extLst>
                <a:ext uri="{FF2B5EF4-FFF2-40B4-BE49-F238E27FC236}">
                  <a16:creationId xmlns:a16="http://schemas.microsoft.com/office/drawing/2014/main" id="{35C94638-CA94-754A-AEE1-1886428EEC0F}"/>
                </a:ext>
              </a:extLst>
            </p:cNvPr>
            <p:cNvSpPr/>
            <p:nvPr/>
          </p:nvSpPr>
          <p:spPr>
            <a:xfrm>
              <a:off x="5414704" y="1576239"/>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Left-Right Arrow 59">
              <a:extLst>
                <a:ext uri="{FF2B5EF4-FFF2-40B4-BE49-F238E27FC236}">
                  <a16:creationId xmlns:a16="http://schemas.microsoft.com/office/drawing/2014/main" id="{369AD015-5E27-C74C-81BE-3D76B66B333C}"/>
                </a:ext>
              </a:extLst>
            </p:cNvPr>
            <p:cNvSpPr/>
            <p:nvPr/>
          </p:nvSpPr>
          <p:spPr>
            <a:xfrm rot="5400000">
              <a:off x="6737800" y="2813983"/>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2" name="Left-Right Arrow 60">
              <a:extLst>
                <a:ext uri="{FF2B5EF4-FFF2-40B4-BE49-F238E27FC236}">
                  <a16:creationId xmlns:a16="http://schemas.microsoft.com/office/drawing/2014/main" id="{0CB3EAEF-0188-934D-BDE5-F99C33FFFB42}"/>
                </a:ext>
              </a:extLst>
            </p:cNvPr>
            <p:cNvSpPr/>
            <p:nvPr/>
          </p:nvSpPr>
          <p:spPr>
            <a:xfrm rot="5400000">
              <a:off x="4174728" y="2817527"/>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TextBox 22">
              <a:extLst>
                <a:ext uri="{FF2B5EF4-FFF2-40B4-BE49-F238E27FC236}">
                  <a16:creationId xmlns:a16="http://schemas.microsoft.com/office/drawing/2014/main" id="{179F76E6-6D85-EF4F-AC00-77634C0B2B38}"/>
                </a:ext>
              </a:extLst>
            </p:cNvPr>
            <p:cNvSpPr txBox="1"/>
            <p:nvPr/>
          </p:nvSpPr>
          <p:spPr>
            <a:xfrm>
              <a:off x="4994533" y="4530117"/>
              <a:ext cx="2929322" cy="612811"/>
            </a:xfrm>
            <a:prstGeom prst="rect">
              <a:avLst/>
            </a:prstGeom>
            <a:noFill/>
          </p:spPr>
          <p:txBody>
            <a:bodyPr wrap="none" rtlCol="0">
              <a:spAutoFit/>
            </a:bodyPr>
            <a:lstStyle/>
            <a:p>
              <a:r>
                <a:rPr lang="en-US" sz="1650" b="1" dirty="0">
                  <a:solidFill>
                    <a:schemeClr val="accent2">
                      <a:lumMod val="75000"/>
                    </a:schemeClr>
                  </a:solidFill>
                </a:rPr>
                <a:t>Access Methods</a:t>
              </a:r>
            </a:p>
          </p:txBody>
        </p:sp>
        <p:sp>
          <p:nvSpPr>
            <p:cNvPr id="24" name="TextBox 23">
              <a:extLst>
                <a:ext uri="{FF2B5EF4-FFF2-40B4-BE49-F238E27FC236}">
                  <a16:creationId xmlns:a16="http://schemas.microsoft.com/office/drawing/2014/main" id="{A935D09D-5F48-A34F-85BB-7BE8532D3C2E}"/>
                </a:ext>
              </a:extLst>
            </p:cNvPr>
            <p:cNvSpPr txBox="1"/>
            <p:nvPr/>
          </p:nvSpPr>
          <p:spPr>
            <a:xfrm>
              <a:off x="4958069" y="5019941"/>
              <a:ext cx="2802388" cy="1307328"/>
            </a:xfrm>
            <a:prstGeom prst="rect">
              <a:avLst/>
            </a:prstGeom>
            <a:noFill/>
          </p:spPr>
          <p:txBody>
            <a:bodyPr wrap="square" rtlCol="0">
              <a:spAutoFit/>
            </a:bodyPr>
            <a:lstStyle/>
            <a:p>
              <a:pPr marL="214308" indent="-214308">
                <a:buFont typeface="Arial"/>
                <a:buChar char="•"/>
              </a:pPr>
              <a:r>
                <a:rPr lang="en-US" sz="1050" dirty="0" err="1"/>
                <a:t>OwnCloud</a:t>
              </a:r>
              <a:r>
                <a:rPr lang="en-US" sz="1050" dirty="0"/>
                <a:t> sync clients</a:t>
              </a:r>
            </a:p>
            <a:p>
              <a:pPr marL="214308" indent="-214308">
                <a:buFont typeface="Arial"/>
                <a:buChar char="•"/>
              </a:pPr>
              <a:r>
                <a:rPr lang="en-US" sz="1050" dirty="0" err="1"/>
                <a:t>Cyberduck</a:t>
              </a:r>
              <a:endParaRPr lang="en-US" sz="1050" dirty="0"/>
            </a:p>
            <a:p>
              <a:pPr marL="214308" indent="-214308">
                <a:buFont typeface="Arial"/>
                <a:buChar char="•"/>
              </a:pPr>
              <a:r>
                <a:rPr lang="en-US" sz="1050" dirty="0" err="1"/>
                <a:t>Rclone</a:t>
              </a:r>
              <a:r>
                <a:rPr lang="en-US" sz="1050" dirty="0"/>
                <a:t> sync client</a:t>
              </a:r>
            </a:p>
            <a:p>
              <a:pPr marL="214308" indent="-214308">
                <a:buFont typeface="Arial"/>
                <a:buChar char="•"/>
              </a:pPr>
              <a:r>
                <a:rPr lang="is-IS" sz="1050" dirty="0"/>
                <a:t>Webdav API</a:t>
              </a:r>
              <a:endParaRPr lang="en-US" sz="1050" dirty="0"/>
            </a:p>
          </p:txBody>
        </p:sp>
      </p:grpSp>
      <p:pic>
        <p:nvPicPr>
          <p:cNvPr id="32" name="Picture 31">
            <a:extLst>
              <a:ext uri="{FF2B5EF4-FFF2-40B4-BE49-F238E27FC236}">
                <a16:creationId xmlns:a16="http://schemas.microsoft.com/office/drawing/2014/main" id="{5C1B578C-BA2F-0C4C-AA08-D26A47B8CE9A}"/>
              </a:ext>
            </a:extLst>
          </p:cNvPr>
          <p:cNvPicPr>
            <a:picLocks noChangeAspect="1"/>
          </p:cNvPicPr>
          <p:nvPr/>
        </p:nvPicPr>
        <p:blipFill>
          <a:blip r:embed="rId10"/>
          <a:stretch>
            <a:fillRect/>
          </a:stretch>
        </p:blipFill>
        <p:spPr>
          <a:xfrm>
            <a:off x="8976468" y="493216"/>
            <a:ext cx="1232904" cy="1648946"/>
          </a:xfrm>
          <a:prstGeom prst="rect">
            <a:avLst/>
          </a:prstGeom>
        </p:spPr>
      </p:pic>
      <p:sp>
        <p:nvSpPr>
          <p:cNvPr id="33" name="Rectangle 32">
            <a:extLst>
              <a:ext uri="{FF2B5EF4-FFF2-40B4-BE49-F238E27FC236}">
                <a16:creationId xmlns:a16="http://schemas.microsoft.com/office/drawing/2014/main" id="{39C56E4A-FE3B-7B46-B59A-45197E8D190D}"/>
              </a:ext>
            </a:extLst>
          </p:cNvPr>
          <p:cNvSpPr/>
          <p:nvPr/>
        </p:nvSpPr>
        <p:spPr>
          <a:xfrm>
            <a:off x="462036" y="1270070"/>
            <a:ext cx="9130884" cy="369332"/>
          </a:xfrm>
          <a:prstGeom prst="rect">
            <a:avLst/>
          </a:prstGeom>
        </p:spPr>
        <p:txBody>
          <a:bodyPr wrap="square">
            <a:spAutoFit/>
          </a:bodyPr>
          <a:lstStyle/>
          <a:p>
            <a:r>
              <a:rPr lang="en-US" b="1" dirty="0"/>
              <a:t>COLLABORATIVE WORKING AND SHARING OF DATA FOR RESEARCH COLLABORATIONS</a:t>
            </a:r>
          </a:p>
        </p:txBody>
      </p:sp>
    </p:spTree>
    <p:extLst>
      <p:ext uri="{BB962C8B-B14F-4D97-AF65-F5344CB8AC3E}">
        <p14:creationId xmlns:p14="http://schemas.microsoft.com/office/powerpoint/2010/main" val="74588270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5E95A-6531-1140-A1A8-AE246BB89B74}"/>
              </a:ext>
            </a:extLst>
          </p:cNvPr>
          <p:cNvSpPr>
            <a:spLocks noGrp="1"/>
          </p:cNvSpPr>
          <p:nvPr>
            <p:ph type="title"/>
          </p:nvPr>
        </p:nvSpPr>
        <p:spPr/>
        <p:txBody>
          <a:bodyPr/>
          <a:lstStyle/>
          <a:p>
            <a:r>
              <a:rPr lang="en-US" dirty="0"/>
              <a:t>Research Data Management</a:t>
            </a:r>
          </a:p>
        </p:txBody>
      </p:sp>
      <p:sp>
        <p:nvSpPr>
          <p:cNvPr id="4" name="Vertical Text Placeholder 3">
            <a:extLst>
              <a:ext uri="{FF2B5EF4-FFF2-40B4-BE49-F238E27FC236}">
                <a16:creationId xmlns:a16="http://schemas.microsoft.com/office/drawing/2014/main" id="{2CE48413-4954-524D-AFD1-F002EBA1C4E9}"/>
              </a:ext>
            </a:extLst>
          </p:cNvPr>
          <p:cNvSpPr>
            <a:spLocks noGrp="1"/>
          </p:cNvSpPr>
          <p:nvPr>
            <p:ph type="body" orient="vert" idx="1"/>
          </p:nvPr>
        </p:nvSpPr>
        <p:spPr/>
        <p:txBody>
          <a:bodyPr/>
          <a:lstStyle/>
          <a:p>
            <a:r>
              <a:rPr lang="en-US" b="1" dirty="0"/>
              <a:t>Research Data</a:t>
            </a:r>
            <a:r>
              <a:rPr lang="en-US" dirty="0"/>
              <a:t>: “materials generated or collected during the course of conducting research”</a:t>
            </a:r>
            <a:r>
              <a:rPr lang="en-US" sz="1500" dirty="0"/>
              <a:t>, by The National Endowment for the Humanities.</a:t>
            </a:r>
          </a:p>
          <a:p>
            <a:endParaRPr lang="en-US" dirty="0"/>
          </a:p>
          <a:p>
            <a:endParaRPr lang="en-US" dirty="0"/>
          </a:p>
          <a:p>
            <a:r>
              <a:rPr lang="en-US" b="1" dirty="0"/>
              <a:t>Data Management</a:t>
            </a:r>
            <a:r>
              <a:rPr lang="en-US" dirty="0"/>
              <a:t>: Actions that contribute to effective </a:t>
            </a:r>
            <a:r>
              <a:rPr lang="en-US" b="1" dirty="0"/>
              <a:t>storage</a:t>
            </a:r>
            <a:r>
              <a:rPr lang="en-US" dirty="0"/>
              <a:t>, </a:t>
            </a:r>
            <a:r>
              <a:rPr lang="en-US" b="1" dirty="0"/>
              <a:t>preservation</a:t>
            </a:r>
            <a:r>
              <a:rPr lang="en-US" dirty="0"/>
              <a:t> and </a:t>
            </a:r>
            <a:br>
              <a:rPr lang="en-US" dirty="0"/>
            </a:br>
            <a:r>
              <a:rPr lang="en-US" b="1" dirty="0"/>
              <a:t>reuse of data </a:t>
            </a:r>
            <a:r>
              <a:rPr lang="en-US" dirty="0"/>
              <a:t>and </a:t>
            </a:r>
            <a:r>
              <a:rPr lang="en-US" b="1" dirty="0"/>
              <a:t>documentation</a:t>
            </a:r>
            <a:r>
              <a:rPr lang="en-US" dirty="0"/>
              <a:t> </a:t>
            </a:r>
            <a:br>
              <a:rPr lang="en-US" dirty="0"/>
            </a:br>
            <a:r>
              <a:rPr lang="en-US" dirty="0"/>
              <a:t>throughout the </a:t>
            </a:r>
            <a:r>
              <a:rPr lang="en-US" b="1" dirty="0"/>
              <a:t>research lifecycle</a:t>
            </a:r>
            <a:r>
              <a:rPr lang="en-US" dirty="0"/>
              <a:t>.</a:t>
            </a:r>
          </a:p>
          <a:p>
            <a:endParaRPr lang="en-US" dirty="0"/>
          </a:p>
        </p:txBody>
      </p:sp>
      <p:sp>
        <p:nvSpPr>
          <p:cNvPr id="5" name="Text Placeholder 4">
            <a:extLst>
              <a:ext uri="{FF2B5EF4-FFF2-40B4-BE49-F238E27FC236}">
                <a16:creationId xmlns:a16="http://schemas.microsoft.com/office/drawing/2014/main" id="{A231C12E-88F3-9D44-8116-00058533DD9F}"/>
              </a:ext>
            </a:extLst>
          </p:cNvPr>
          <p:cNvSpPr>
            <a:spLocks noGrp="1"/>
          </p:cNvSpPr>
          <p:nvPr>
            <p:ph type="body" sz="quarter" idx="65"/>
          </p:nvPr>
        </p:nvSpPr>
        <p:spPr/>
        <p:txBody>
          <a:bodyPr/>
          <a:lstStyle/>
          <a:p>
            <a:endParaRPr lang="en-US"/>
          </a:p>
        </p:txBody>
      </p:sp>
      <p:sp>
        <p:nvSpPr>
          <p:cNvPr id="6" name="Slide Number Placeholder 5">
            <a:extLst>
              <a:ext uri="{FF2B5EF4-FFF2-40B4-BE49-F238E27FC236}">
                <a16:creationId xmlns:a16="http://schemas.microsoft.com/office/drawing/2014/main" id="{EFA336B8-B1ED-D44A-9631-9D06993102AB}"/>
              </a:ext>
            </a:extLst>
          </p:cNvPr>
          <p:cNvSpPr>
            <a:spLocks noGrp="1"/>
          </p:cNvSpPr>
          <p:nvPr>
            <p:ph type="sldNum" sz="quarter" idx="12"/>
          </p:nvPr>
        </p:nvSpPr>
        <p:spPr/>
        <p:txBody>
          <a:bodyPr/>
          <a:lstStyle/>
          <a:p>
            <a:fld id="{7AD0FE45-509C-4BDF-9EDE-64426F8DF3D2}" type="slidenum">
              <a:rPr lang="nl-NL" smtClean="0"/>
              <a:t>2</a:t>
            </a:fld>
            <a:endParaRPr lang="nl-NL"/>
          </a:p>
        </p:txBody>
      </p:sp>
      <p:pic>
        <p:nvPicPr>
          <p:cNvPr id="14" name="Picture 13">
            <a:extLst>
              <a:ext uri="{FF2B5EF4-FFF2-40B4-BE49-F238E27FC236}">
                <a16:creationId xmlns:a16="http://schemas.microsoft.com/office/drawing/2014/main" id="{424D8989-026E-3749-9F17-A16C9964D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724" y="1695254"/>
            <a:ext cx="6402276" cy="4225925"/>
          </a:xfrm>
          <a:prstGeom prst="rect">
            <a:avLst/>
          </a:prstGeom>
        </p:spPr>
      </p:pic>
    </p:spTree>
    <p:extLst>
      <p:ext uri="{BB962C8B-B14F-4D97-AF65-F5344CB8AC3E}">
        <p14:creationId xmlns:p14="http://schemas.microsoft.com/office/powerpoint/2010/main" val="424871494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10C6-F7C1-6041-9952-1804C30C49ED}"/>
              </a:ext>
            </a:extLst>
          </p:cNvPr>
          <p:cNvSpPr>
            <a:spLocks noGrp="1"/>
          </p:cNvSpPr>
          <p:nvPr>
            <p:ph type="title"/>
          </p:nvPr>
        </p:nvSpPr>
        <p:spPr/>
        <p:txBody>
          <a:bodyPr/>
          <a:lstStyle/>
          <a:p>
            <a:r>
              <a:rPr lang="en-US" dirty="0"/>
              <a:t>Publishing Research Data: SURF Data Repository</a:t>
            </a:r>
          </a:p>
        </p:txBody>
      </p:sp>
      <p:sp>
        <p:nvSpPr>
          <p:cNvPr id="3" name="Vertical Text Placeholder 2">
            <a:extLst>
              <a:ext uri="{FF2B5EF4-FFF2-40B4-BE49-F238E27FC236}">
                <a16:creationId xmlns:a16="http://schemas.microsoft.com/office/drawing/2014/main" id="{8E8A10AD-5443-8E44-B99C-F7C141AB03A0}"/>
              </a:ext>
            </a:extLst>
          </p:cNvPr>
          <p:cNvSpPr>
            <a:spLocks noGrp="1"/>
          </p:cNvSpPr>
          <p:nvPr>
            <p:ph type="body" orient="vert" idx="1"/>
          </p:nvPr>
        </p:nvSpPr>
        <p:spPr/>
        <p:txBody>
          <a:bodyPr/>
          <a:lstStyle/>
          <a:p>
            <a:r>
              <a:rPr lang="en-US" dirty="0"/>
              <a:t>Data repository service to deposit and publish data </a:t>
            </a:r>
          </a:p>
          <a:p>
            <a:r>
              <a:rPr lang="en-US" dirty="0"/>
              <a:t>Long-term preservation of research data </a:t>
            </a:r>
            <a:endParaRPr lang="en-US" dirty="0">
              <a:sym typeface="Wingdings" pitchFamily="2" charset="2"/>
            </a:endParaRPr>
          </a:p>
          <a:p>
            <a:r>
              <a:rPr lang="en-US" dirty="0">
                <a:sym typeface="Wingdings" pitchFamily="2" charset="2"/>
              </a:rPr>
              <a:t>Connected to tape and Data Archive in the backend</a:t>
            </a:r>
            <a:endParaRPr lang="en-US" dirty="0"/>
          </a:p>
          <a:p>
            <a:r>
              <a:rPr lang="en-US" dirty="0"/>
              <a:t>Provides quality to data sets via metadata descriptions</a:t>
            </a:r>
          </a:p>
          <a:p>
            <a:r>
              <a:rPr lang="en-US" dirty="0"/>
              <a:t>Makes data citable and findable via Persistent Identifiers</a:t>
            </a:r>
          </a:p>
          <a:p>
            <a:r>
              <a:rPr lang="en-US" dirty="0"/>
              <a:t>Status: Pre-production phase</a:t>
            </a:r>
          </a:p>
        </p:txBody>
      </p:sp>
      <p:sp>
        <p:nvSpPr>
          <p:cNvPr id="4" name="Text Placeholder 3">
            <a:extLst>
              <a:ext uri="{FF2B5EF4-FFF2-40B4-BE49-F238E27FC236}">
                <a16:creationId xmlns:a16="http://schemas.microsoft.com/office/drawing/2014/main" id="{DACCB42B-11AC-5448-A070-930009A9DE61}"/>
              </a:ext>
            </a:extLst>
          </p:cNvPr>
          <p:cNvSpPr>
            <a:spLocks noGrp="1"/>
          </p:cNvSpPr>
          <p:nvPr>
            <p:ph type="body" sz="quarter" idx="65"/>
          </p:nvPr>
        </p:nvSpPr>
        <p:spPr/>
        <p:txBody>
          <a:bodyPr/>
          <a:lstStyle/>
          <a:p>
            <a:endParaRPr lang="en-US" dirty="0"/>
          </a:p>
        </p:txBody>
      </p:sp>
      <p:sp>
        <p:nvSpPr>
          <p:cNvPr id="5" name="Slide Number Placeholder 4">
            <a:extLst>
              <a:ext uri="{FF2B5EF4-FFF2-40B4-BE49-F238E27FC236}">
                <a16:creationId xmlns:a16="http://schemas.microsoft.com/office/drawing/2014/main" id="{0A5F5CFD-898C-4441-B157-53839F618A87}"/>
              </a:ext>
            </a:extLst>
          </p:cNvPr>
          <p:cNvSpPr>
            <a:spLocks noGrp="1"/>
          </p:cNvSpPr>
          <p:nvPr>
            <p:ph type="sldNum" sz="quarter" idx="12"/>
          </p:nvPr>
        </p:nvSpPr>
        <p:spPr/>
        <p:txBody>
          <a:bodyPr/>
          <a:lstStyle/>
          <a:p>
            <a:fld id="{7AD0FE45-509C-4BDF-9EDE-64426F8DF3D2}" type="slidenum">
              <a:rPr lang="nl-NL" smtClean="0"/>
              <a:t>20</a:t>
            </a:fld>
            <a:endParaRPr lang="nl-NL"/>
          </a:p>
        </p:txBody>
      </p:sp>
      <p:pic>
        <p:nvPicPr>
          <p:cNvPr id="6" name="Picture 5">
            <a:extLst>
              <a:ext uri="{FF2B5EF4-FFF2-40B4-BE49-F238E27FC236}">
                <a16:creationId xmlns:a16="http://schemas.microsoft.com/office/drawing/2014/main" id="{A3AD6EC5-6EEF-1F48-8A9D-C5C9F05143A1}"/>
              </a:ext>
            </a:extLst>
          </p:cNvPr>
          <p:cNvPicPr>
            <a:picLocks noChangeAspect="1"/>
          </p:cNvPicPr>
          <p:nvPr/>
        </p:nvPicPr>
        <p:blipFill>
          <a:blip r:embed="rId2"/>
          <a:stretch>
            <a:fillRect/>
          </a:stretch>
        </p:blipFill>
        <p:spPr>
          <a:xfrm>
            <a:off x="7820617" y="1400483"/>
            <a:ext cx="2892968" cy="804183"/>
          </a:xfrm>
          <a:prstGeom prst="rect">
            <a:avLst/>
          </a:prstGeom>
        </p:spPr>
      </p:pic>
      <p:pic>
        <p:nvPicPr>
          <p:cNvPr id="7" name="Picture 6" descr="DSA-logo_1_June2010.gif">
            <a:extLst>
              <a:ext uri="{FF2B5EF4-FFF2-40B4-BE49-F238E27FC236}">
                <a16:creationId xmlns:a16="http://schemas.microsoft.com/office/drawing/2014/main" id="{7A15303D-BEC6-6040-9D41-9C645B54A2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0617" y="3398327"/>
            <a:ext cx="1511883" cy="1133005"/>
          </a:xfrm>
          <a:prstGeom prst="rect">
            <a:avLst/>
          </a:prstGeom>
        </p:spPr>
      </p:pic>
    </p:spTree>
    <p:extLst>
      <p:ext uri="{BB962C8B-B14F-4D97-AF65-F5344CB8AC3E}">
        <p14:creationId xmlns:p14="http://schemas.microsoft.com/office/powerpoint/2010/main" val="151617100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2826-62AE-374E-8A4D-B07A7270A789}"/>
              </a:ext>
            </a:extLst>
          </p:cNvPr>
          <p:cNvSpPr>
            <a:spLocks noGrp="1"/>
          </p:cNvSpPr>
          <p:nvPr>
            <p:ph type="title"/>
          </p:nvPr>
        </p:nvSpPr>
        <p:spPr/>
        <p:txBody>
          <a:bodyPr/>
          <a:lstStyle/>
          <a:p>
            <a:r>
              <a:rPr lang="en-US" dirty="0"/>
              <a:t>PID Service</a:t>
            </a:r>
          </a:p>
        </p:txBody>
      </p:sp>
      <p:sp>
        <p:nvSpPr>
          <p:cNvPr id="4" name="Text Placeholder 3">
            <a:extLst>
              <a:ext uri="{FF2B5EF4-FFF2-40B4-BE49-F238E27FC236}">
                <a16:creationId xmlns:a16="http://schemas.microsoft.com/office/drawing/2014/main" id="{030EC696-2FE8-6847-A240-B70601E99966}"/>
              </a:ext>
            </a:extLst>
          </p:cNvPr>
          <p:cNvSpPr>
            <a:spLocks noGrp="1"/>
          </p:cNvSpPr>
          <p:nvPr>
            <p:ph type="body" sz="quarter" idx="65"/>
          </p:nvPr>
        </p:nvSpPr>
        <p:spPr>
          <a:xfrm>
            <a:off x="9873989" y="-74950"/>
            <a:ext cx="1919032" cy="6858000"/>
          </a:xfrm>
        </p:spPr>
        <p:txBody>
          <a:bodyPr/>
          <a:lstStyle/>
          <a:p>
            <a:endParaRPr lang="en-US" dirty="0"/>
          </a:p>
        </p:txBody>
      </p:sp>
      <p:sp>
        <p:nvSpPr>
          <p:cNvPr id="5" name="Slide Number Placeholder 4">
            <a:extLst>
              <a:ext uri="{FF2B5EF4-FFF2-40B4-BE49-F238E27FC236}">
                <a16:creationId xmlns:a16="http://schemas.microsoft.com/office/drawing/2014/main" id="{571063E3-E1B4-2048-BEDF-82F412267933}"/>
              </a:ext>
            </a:extLst>
          </p:cNvPr>
          <p:cNvSpPr>
            <a:spLocks noGrp="1"/>
          </p:cNvSpPr>
          <p:nvPr>
            <p:ph type="sldNum" sz="quarter" idx="12"/>
          </p:nvPr>
        </p:nvSpPr>
        <p:spPr>
          <a:xfrm>
            <a:off x="636282" y="6301111"/>
            <a:ext cx="392576" cy="216909"/>
          </a:xfrm>
        </p:spPr>
        <p:txBody>
          <a:bodyPr/>
          <a:lstStyle/>
          <a:p>
            <a:fld id="{7AD0FE45-509C-4BDF-9EDE-64426F8DF3D2}" type="slidenum">
              <a:rPr lang="nl-NL" smtClean="0"/>
              <a:t>21</a:t>
            </a:fld>
            <a:endParaRPr lang="nl-NL"/>
          </a:p>
        </p:txBody>
      </p:sp>
      <p:sp>
        <p:nvSpPr>
          <p:cNvPr id="6" name="Vertical Text Placeholder 5">
            <a:extLst>
              <a:ext uri="{FF2B5EF4-FFF2-40B4-BE49-F238E27FC236}">
                <a16:creationId xmlns:a16="http://schemas.microsoft.com/office/drawing/2014/main" id="{EB9C95F3-01BC-3743-BE6D-8A4B0119D48D}"/>
              </a:ext>
            </a:extLst>
          </p:cNvPr>
          <p:cNvSpPr txBox="1">
            <a:spLocks noGrp="1"/>
          </p:cNvSpPr>
          <p:nvPr>
            <p:ph type="body" orient="vert" idx="1"/>
          </p:nvPr>
        </p:nvSpPr>
        <p:spPr>
          <a:xfrm>
            <a:off x="286259" y="1440170"/>
            <a:ext cx="8312468" cy="4924425"/>
          </a:xfrm>
          <a:prstGeom prst="rect">
            <a:avLst/>
          </a:prstGeom>
          <a:noFill/>
        </p:spPr>
        <p:txBody>
          <a:bodyPr wrap="none" rtlCol="0">
            <a:spAutoFit/>
          </a:bodyPr>
          <a:lstStyle/>
          <a:p>
            <a:pPr marL="0" indent="0">
              <a:buNone/>
            </a:pPr>
            <a:r>
              <a:rPr lang="en-US" dirty="0"/>
              <a:t>PIDs (Persistent Identifiers) ensures the findability of your data</a:t>
            </a:r>
          </a:p>
          <a:p>
            <a:pPr lvl="1"/>
            <a:r>
              <a:rPr lang="en-US" dirty="0"/>
              <a:t>Pointers to resources like files, folders, webpages, real world objects</a:t>
            </a:r>
          </a:p>
          <a:p>
            <a:pPr lvl="1"/>
            <a:r>
              <a:rPr lang="en-US" dirty="0"/>
              <a:t>Globally unique and resolvable via http</a:t>
            </a:r>
          </a:p>
          <a:p>
            <a:r>
              <a:rPr lang="en-US" dirty="0"/>
              <a:t>Comparable to ISBN numbers assigned to books</a:t>
            </a:r>
          </a:p>
          <a:p>
            <a:endParaRPr lang="en-US" dirty="0">
              <a:solidFill>
                <a:srgbClr val="006531"/>
              </a:solidFill>
            </a:endParaRPr>
          </a:p>
          <a:p>
            <a:endParaRPr lang="en-US" dirty="0">
              <a:solidFill>
                <a:srgbClr val="006531"/>
              </a:solidFill>
            </a:endParaRPr>
          </a:p>
          <a:p>
            <a:endParaRPr lang="en-US" dirty="0">
              <a:solidFill>
                <a:srgbClr val="006531"/>
              </a:solidFill>
            </a:endParaRPr>
          </a:p>
          <a:p>
            <a:pPr marL="0" indent="0">
              <a:buNone/>
            </a:pPr>
            <a:endParaRPr lang="en-US" dirty="0">
              <a:solidFill>
                <a:srgbClr val="006531"/>
              </a:solidFill>
            </a:endParaRPr>
          </a:p>
          <a:p>
            <a:pPr marL="0" indent="0">
              <a:buNone/>
            </a:pPr>
            <a:endParaRPr lang="en-US" dirty="0">
              <a:solidFill>
                <a:srgbClr val="006531"/>
              </a:solidFill>
            </a:endParaRPr>
          </a:p>
          <a:p>
            <a:r>
              <a:rPr lang="en-US" dirty="0"/>
              <a:t>Example resolvers: </a:t>
            </a:r>
            <a:r>
              <a:rPr lang="en-US" dirty="0">
                <a:solidFill>
                  <a:srgbClr val="006531"/>
                </a:solidFill>
                <a:hlinkClick r:id="rId2"/>
              </a:rPr>
              <a:t>https://dx.doi.org/</a:t>
            </a:r>
            <a:r>
              <a:rPr lang="en-US" dirty="0">
                <a:solidFill>
                  <a:srgbClr val="006531"/>
                </a:solidFill>
              </a:rPr>
              <a:t> </a:t>
            </a:r>
            <a:r>
              <a:rPr lang="en-US" dirty="0"/>
              <a:t>and</a:t>
            </a:r>
            <a:r>
              <a:rPr lang="en-US" dirty="0">
                <a:solidFill>
                  <a:srgbClr val="006531"/>
                </a:solidFill>
              </a:rPr>
              <a:t> </a:t>
            </a:r>
            <a:r>
              <a:rPr lang="en-US" dirty="0">
                <a:solidFill>
                  <a:srgbClr val="006531"/>
                </a:solidFill>
                <a:hlinkClick r:id="rId3"/>
              </a:rPr>
              <a:t>http://hdl.handle.net/</a:t>
            </a:r>
            <a:endParaRPr lang="en-US" dirty="0">
              <a:solidFill>
                <a:srgbClr val="006531"/>
              </a:solidFill>
            </a:endParaRPr>
          </a:p>
          <a:p>
            <a:r>
              <a:rPr lang="en-US" dirty="0"/>
              <a:t>A PID consists of a prefix and a postfix (</a:t>
            </a:r>
            <a:r>
              <a:rPr lang="hu-HU" sz="1500" dirty="0"/>
              <a:t>11304/2e873bd8-b988-11e3-8cd7-14feb57d12b9</a:t>
            </a:r>
            <a:r>
              <a:rPr lang="en-US" dirty="0"/>
              <a:t>)</a:t>
            </a:r>
          </a:p>
        </p:txBody>
      </p:sp>
      <p:grpSp>
        <p:nvGrpSpPr>
          <p:cNvPr id="16" name="Group 15">
            <a:extLst>
              <a:ext uri="{FF2B5EF4-FFF2-40B4-BE49-F238E27FC236}">
                <a16:creationId xmlns:a16="http://schemas.microsoft.com/office/drawing/2014/main" id="{5F73B2B6-5913-E241-8065-9007F0D57806}"/>
              </a:ext>
            </a:extLst>
          </p:cNvPr>
          <p:cNvGrpSpPr/>
          <p:nvPr/>
        </p:nvGrpSpPr>
        <p:grpSpPr>
          <a:xfrm>
            <a:off x="4125134" y="2481000"/>
            <a:ext cx="7591448" cy="2945267"/>
            <a:chOff x="4095154" y="2870740"/>
            <a:chExt cx="7591448" cy="2945267"/>
          </a:xfrm>
        </p:grpSpPr>
        <p:pic>
          <p:nvPicPr>
            <p:cNvPr id="7" name="Picture 6" descr="user_orange.png">
              <a:extLst>
                <a:ext uri="{FF2B5EF4-FFF2-40B4-BE49-F238E27FC236}">
                  <a16:creationId xmlns:a16="http://schemas.microsoft.com/office/drawing/2014/main" id="{90108190-0292-254B-BEC5-15771B5884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5154" y="3400272"/>
              <a:ext cx="1644479" cy="1440000"/>
            </a:xfrm>
            <a:prstGeom prst="rect">
              <a:avLst/>
            </a:prstGeom>
          </p:spPr>
        </p:pic>
        <p:sp>
          <p:nvSpPr>
            <p:cNvPr id="8" name="Rectangle 7">
              <a:extLst>
                <a:ext uri="{FF2B5EF4-FFF2-40B4-BE49-F238E27FC236}">
                  <a16:creationId xmlns:a16="http://schemas.microsoft.com/office/drawing/2014/main" id="{60B6F809-D938-5A4A-AAE5-C7A7F808B090}"/>
                </a:ext>
              </a:extLst>
            </p:cNvPr>
            <p:cNvSpPr/>
            <p:nvPr/>
          </p:nvSpPr>
          <p:spPr>
            <a:xfrm>
              <a:off x="6844533" y="2870740"/>
              <a:ext cx="1853467" cy="369332"/>
            </a:xfrm>
            <a:prstGeom prst="rect">
              <a:avLst/>
            </a:prstGeom>
          </p:spPr>
          <p:txBody>
            <a:bodyPr wrap="none">
              <a:spAutoFit/>
            </a:bodyPr>
            <a:lstStyle/>
            <a:p>
              <a:r>
                <a:rPr lang="is-IS" dirty="0"/>
                <a:t>10.2307/748467</a:t>
              </a:r>
              <a:endParaRPr lang="en-US" dirty="0"/>
            </a:p>
          </p:txBody>
        </p:sp>
        <p:pic>
          <p:nvPicPr>
            <p:cNvPr id="9" name="Picture 8" descr="Screen Shot 2016-10-25 at 09.02.00.png">
              <a:extLst>
                <a:ext uri="{FF2B5EF4-FFF2-40B4-BE49-F238E27FC236}">
                  <a16:creationId xmlns:a16="http://schemas.microsoft.com/office/drawing/2014/main" id="{3B2F29E8-FB94-0849-9D88-C513DFA47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3958" y="4375545"/>
              <a:ext cx="2933700" cy="1440462"/>
            </a:xfrm>
            <a:prstGeom prst="rect">
              <a:avLst/>
            </a:prstGeom>
          </p:spPr>
        </p:pic>
        <p:cxnSp>
          <p:nvCxnSpPr>
            <p:cNvPr id="10" name="Straight Connector 9">
              <a:extLst>
                <a:ext uri="{FF2B5EF4-FFF2-40B4-BE49-F238E27FC236}">
                  <a16:creationId xmlns:a16="http://schemas.microsoft.com/office/drawing/2014/main" id="{BDF187BF-56B8-724B-A1B1-5F0232DDA90E}"/>
                </a:ext>
              </a:extLst>
            </p:cNvPr>
            <p:cNvCxnSpPr>
              <a:endCxn id="8" idx="1"/>
            </p:cNvCxnSpPr>
            <p:nvPr/>
          </p:nvCxnSpPr>
          <p:spPr>
            <a:xfrm flipV="1">
              <a:off x="5739633" y="3055406"/>
              <a:ext cx="1104900" cy="845066"/>
            </a:xfrm>
            <a:prstGeom prst="line">
              <a:avLst/>
            </a:prstGeom>
            <a:ln w="28575" cmpd="sng"/>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A1B488D-BF7C-DF4C-A6B3-03148E2093CB}"/>
                </a:ext>
              </a:extLst>
            </p:cNvPr>
            <p:cNvCxnSpPr>
              <a:stCxn id="8" idx="3"/>
            </p:cNvCxnSpPr>
            <p:nvPr/>
          </p:nvCxnSpPr>
          <p:spPr>
            <a:xfrm>
              <a:off x="8698000" y="3055406"/>
              <a:ext cx="1537318" cy="585232"/>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B87FBFD-5E37-1349-B043-6B1F5589906D}"/>
                </a:ext>
              </a:extLst>
            </p:cNvPr>
            <p:cNvCxnSpPr>
              <a:cxnSpLocks/>
            </p:cNvCxnSpPr>
            <p:nvPr/>
          </p:nvCxnSpPr>
          <p:spPr>
            <a:xfrm flipH="1">
              <a:off x="9472608" y="4375545"/>
              <a:ext cx="837660" cy="720231"/>
            </a:xfrm>
            <a:prstGeom prst="line">
              <a:avLst/>
            </a:prstGeom>
            <a:ln w="28575" cmpd="sng"/>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5BD0145-57D6-6D40-A01E-BC80F31F5A4D}"/>
                </a:ext>
              </a:extLst>
            </p:cNvPr>
            <p:cNvCxnSpPr>
              <a:stCxn id="9" idx="1"/>
            </p:cNvCxnSpPr>
            <p:nvPr/>
          </p:nvCxnSpPr>
          <p:spPr>
            <a:xfrm flipH="1" flipV="1">
              <a:off x="5739633" y="4375545"/>
              <a:ext cx="724325" cy="720231"/>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pic>
          <p:nvPicPr>
            <p:cNvPr id="14" name="Picture 13" descr="Screen Shot 2016-10-18 at 15.07.53.png">
              <a:extLst>
                <a:ext uri="{FF2B5EF4-FFF2-40B4-BE49-F238E27FC236}">
                  <a16:creationId xmlns:a16="http://schemas.microsoft.com/office/drawing/2014/main" id="{01B886AF-3352-3543-ADB9-D0F0B6A2BB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3497" y="3821271"/>
              <a:ext cx="1993105" cy="445384"/>
            </a:xfrm>
            <a:prstGeom prst="rect">
              <a:avLst/>
            </a:prstGeom>
          </p:spPr>
        </p:pic>
      </p:grpSp>
      <p:pic>
        <p:nvPicPr>
          <p:cNvPr id="15" name="Picture 14" descr="Screen Shot 2016-04-14 at 13.38.46.png">
            <a:extLst>
              <a:ext uri="{FF2B5EF4-FFF2-40B4-BE49-F238E27FC236}">
                <a16:creationId xmlns:a16="http://schemas.microsoft.com/office/drawing/2014/main" id="{451CF05E-415A-2943-8062-29C4F115EA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6964" y="-39019"/>
            <a:ext cx="1824956" cy="609090"/>
          </a:xfrm>
          <a:prstGeom prst="rect">
            <a:avLst/>
          </a:prstGeom>
        </p:spPr>
      </p:pic>
    </p:spTree>
    <p:extLst>
      <p:ext uri="{BB962C8B-B14F-4D97-AF65-F5344CB8AC3E}">
        <p14:creationId xmlns:p14="http://schemas.microsoft.com/office/powerpoint/2010/main" val="150250945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6489-59FA-434D-96A5-7FA4C085C085}"/>
              </a:ext>
            </a:extLst>
          </p:cNvPr>
          <p:cNvSpPr>
            <a:spLocks noGrp="1"/>
          </p:cNvSpPr>
          <p:nvPr>
            <p:ph type="title"/>
          </p:nvPr>
        </p:nvSpPr>
        <p:spPr/>
        <p:txBody>
          <a:bodyPr/>
          <a:lstStyle/>
          <a:p>
            <a:r>
              <a:rPr lang="en-US" dirty="0"/>
              <a:t>Sensitive Data and HPC</a:t>
            </a:r>
            <a:br>
              <a:rPr lang="en-US" dirty="0"/>
            </a:br>
            <a:endParaRPr lang="en-US" dirty="0"/>
          </a:p>
        </p:txBody>
      </p:sp>
      <p:sp>
        <p:nvSpPr>
          <p:cNvPr id="4" name="Text Placeholder 3">
            <a:extLst>
              <a:ext uri="{FF2B5EF4-FFF2-40B4-BE49-F238E27FC236}">
                <a16:creationId xmlns:a16="http://schemas.microsoft.com/office/drawing/2014/main" id="{E1A73BE1-09FD-DB4B-A727-03C66825AA3F}"/>
              </a:ext>
            </a:extLst>
          </p:cNvPr>
          <p:cNvSpPr>
            <a:spLocks noGrp="1"/>
          </p:cNvSpPr>
          <p:nvPr>
            <p:ph type="body" sz="quarter" idx="65"/>
          </p:nvPr>
        </p:nvSpPr>
        <p:spPr/>
        <p:txBody>
          <a:bodyPr/>
          <a:lstStyle/>
          <a:p>
            <a:endParaRPr lang="en-US" dirty="0"/>
          </a:p>
        </p:txBody>
      </p:sp>
      <p:sp>
        <p:nvSpPr>
          <p:cNvPr id="5" name="Slide Number Placeholder 4">
            <a:extLst>
              <a:ext uri="{FF2B5EF4-FFF2-40B4-BE49-F238E27FC236}">
                <a16:creationId xmlns:a16="http://schemas.microsoft.com/office/drawing/2014/main" id="{21A6ED28-E2D0-7544-9DAB-7B35A2318283}"/>
              </a:ext>
            </a:extLst>
          </p:cNvPr>
          <p:cNvSpPr>
            <a:spLocks noGrp="1"/>
          </p:cNvSpPr>
          <p:nvPr>
            <p:ph type="sldNum" sz="quarter" idx="12"/>
          </p:nvPr>
        </p:nvSpPr>
        <p:spPr/>
        <p:txBody>
          <a:bodyPr/>
          <a:lstStyle/>
          <a:p>
            <a:fld id="{7AD0FE45-509C-4BDF-9EDE-64426F8DF3D2}" type="slidenum">
              <a:rPr lang="nl-NL" smtClean="0"/>
              <a:t>22</a:t>
            </a:fld>
            <a:endParaRPr lang="nl-NL"/>
          </a:p>
        </p:txBody>
      </p:sp>
      <p:pic>
        <p:nvPicPr>
          <p:cNvPr id="6" name="Picture 5">
            <a:extLst>
              <a:ext uri="{FF2B5EF4-FFF2-40B4-BE49-F238E27FC236}">
                <a16:creationId xmlns:a16="http://schemas.microsoft.com/office/drawing/2014/main" id="{44752160-FDE9-6A4D-B941-7CCED8857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493" y="690951"/>
            <a:ext cx="5844550" cy="2586821"/>
          </a:xfrm>
          <a:prstGeom prst="rect">
            <a:avLst/>
          </a:prstGeom>
        </p:spPr>
      </p:pic>
      <p:sp>
        <p:nvSpPr>
          <p:cNvPr id="33" name="Vertical Text Placeholder 2">
            <a:extLst>
              <a:ext uri="{FF2B5EF4-FFF2-40B4-BE49-F238E27FC236}">
                <a16:creationId xmlns:a16="http://schemas.microsoft.com/office/drawing/2014/main" id="{8F503260-BCAD-974B-BDA3-733195D41882}"/>
              </a:ext>
            </a:extLst>
          </p:cNvPr>
          <p:cNvSpPr>
            <a:spLocks noGrp="1"/>
          </p:cNvSpPr>
          <p:nvPr>
            <p:ph type="body" orient="vert" idx="1"/>
          </p:nvPr>
        </p:nvSpPr>
        <p:spPr>
          <a:xfrm>
            <a:off x="523808" y="1400483"/>
            <a:ext cx="5304744" cy="3051596"/>
          </a:xfrm>
        </p:spPr>
        <p:txBody>
          <a:bodyPr/>
          <a:lstStyle/>
          <a:p>
            <a:r>
              <a:rPr lang="en-US" dirty="0">
                <a:solidFill>
                  <a:srgbClr val="333333"/>
                </a:solidFill>
                <a:latin typeface="Open Sans"/>
              </a:rPr>
              <a:t>Sensitive data is data that must be protected against unwanted disclosure</a:t>
            </a:r>
          </a:p>
          <a:p>
            <a:pPr lvl="6">
              <a:buFont typeface="Courier New" panose="02070309020205020404" pitchFamily="49" charset="0"/>
              <a:buChar char="o"/>
            </a:pPr>
            <a:r>
              <a:rPr lang="en-US" dirty="0">
                <a:solidFill>
                  <a:srgbClr val="333333"/>
                </a:solidFill>
                <a:latin typeface="Open Sans"/>
              </a:rPr>
              <a:t>Clinical Data, DNA sequences,…</a:t>
            </a:r>
          </a:p>
          <a:p>
            <a:pPr lvl="6">
              <a:buFont typeface="Courier New" panose="02070309020205020404" pitchFamily="49" charset="0"/>
              <a:buChar char="o"/>
            </a:pPr>
            <a:r>
              <a:rPr lang="en-US" dirty="0">
                <a:solidFill>
                  <a:srgbClr val="333333"/>
                </a:solidFill>
                <a:latin typeface="Open Sans"/>
              </a:rPr>
              <a:t>Patient data, personal Data</a:t>
            </a:r>
            <a:endParaRPr lang="nl-NL" dirty="0"/>
          </a:p>
          <a:p>
            <a:r>
              <a:rPr lang="en-GB" dirty="0"/>
              <a:t>Provide a secure environment on HPC for sensitive data</a:t>
            </a:r>
            <a:endParaRPr lang="en-GB" dirty="0">
              <a:solidFill>
                <a:srgbClr val="333333"/>
              </a:solidFill>
              <a:latin typeface="Open Sans"/>
            </a:endParaRPr>
          </a:p>
          <a:p>
            <a:r>
              <a:rPr lang="en-US" dirty="0">
                <a:solidFill>
                  <a:srgbClr val="333333"/>
                </a:solidFill>
                <a:latin typeface="Open Sans"/>
              </a:rPr>
              <a:t>Comply with all legal and ethical requirements</a:t>
            </a:r>
          </a:p>
          <a:p>
            <a:r>
              <a:rPr lang="en-US" dirty="0">
                <a:solidFill>
                  <a:srgbClr val="333333"/>
                </a:solidFill>
                <a:latin typeface="Open Sans"/>
              </a:rPr>
              <a:t>GDPR, </a:t>
            </a:r>
            <a:r>
              <a:rPr lang="nl-NL" dirty="0"/>
              <a:t>WGBO </a:t>
            </a:r>
            <a:r>
              <a:rPr lang="en-US" dirty="0"/>
              <a:t>(Act on the Medical Treatment Agreement)</a:t>
            </a:r>
            <a:r>
              <a:rPr lang="nl-NL" dirty="0"/>
              <a:t>, CBS </a:t>
            </a:r>
            <a:r>
              <a:rPr lang="nl-NL" dirty="0" err="1"/>
              <a:t>law</a:t>
            </a:r>
            <a:endParaRPr lang="nl-NL" dirty="0">
              <a:solidFill>
                <a:srgbClr val="333333"/>
              </a:solidFill>
              <a:latin typeface="Open Sans"/>
            </a:endParaRPr>
          </a:p>
        </p:txBody>
      </p:sp>
    </p:spTree>
    <p:extLst>
      <p:ext uri="{BB962C8B-B14F-4D97-AF65-F5344CB8AC3E}">
        <p14:creationId xmlns:p14="http://schemas.microsoft.com/office/powerpoint/2010/main" val="234680770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DAD7-C174-8548-86A3-BAE38F633B90}"/>
              </a:ext>
            </a:extLst>
          </p:cNvPr>
          <p:cNvSpPr>
            <a:spLocks noGrp="1"/>
          </p:cNvSpPr>
          <p:nvPr>
            <p:ph type="title"/>
          </p:nvPr>
        </p:nvSpPr>
        <p:spPr/>
        <p:txBody>
          <a:bodyPr/>
          <a:lstStyle/>
          <a:p>
            <a:r>
              <a:rPr lang="nl-NL" dirty="0"/>
              <a:t>The ODISSEI Data Facility</a:t>
            </a:r>
            <a:endParaRPr lang="en-US" dirty="0"/>
          </a:p>
        </p:txBody>
      </p:sp>
      <p:sp>
        <p:nvSpPr>
          <p:cNvPr id="3" name="Vertical Text Placeholder 2">
            <a:extLst>
              <a:ext uri="{FF2B5EF4-FFF2-40B4-BE49-F238E27FC236}">
                <a16:creationId xmlns:a16="http://schemas.microsoft.com/office/drawing/2014/main" id="{50D7820E-CAC9-8A44-B67F-72D24B864532}"/>
              </a:ext>
            </a:extLst>
          </p:cNvPr>
          <p:cNvSpPr>
            <a:spLocks noGrp="1"/>
          </p:cNvSpPr>
          <p:nvPr>
            <p:ph type="body" orient="vert" idx="1"/>
          </p:nvPr>
        </p:nvSpPr>
        <p:spPr/>
        <p:txBody>
          <a:bodyPr/>
          <a:lstStyle/>
          <a:p>
            <a:r>
              <a:rPr lang="en-US" dirty="0"/>
              <a:t>A High-Performance Computer environment with secure access to sensitive data</a:t>
            </a:r>
          </a:p>
          <a:p>
            <a:r>
              <a:rPr lang="en-US" b="1" dirty="0"/>
              <a:t>Secure sandbox for processing data</a:t>
            </a:r>
            <a:endParaRPr lang="en-US" dirty="0"/>
          </a:p>
          <a:p>
            <a:endParaRPr lang="en-US" dirty="0"/>
          </a:p>
          <a:p>
            <a:endParaRPr lang="en-US" dirty="0"/>
          </a:p>
        </p:txBody>
      </p:sp>
      <p:sp>
        <p:nvSpPr>
          <p:cNvPr id="4" name="Text Placeholder 3">
            <a:extLst>
              <a:ext uri="{FF2B5EF4-FFF2-40B4-BE49-F238E27FC236}">
                <a16:creationId xmlns:a16="http://schemas.microsoft.com/office/drawing/2014/main" id="{D6EA8983-8ED2-2C4F-89B7-793960FF89C2}"/>
              </a:ext>
            </a:extLst>
          </p:cNvPr>
          <p:cNvSpPr>
            <a:spLocks noGrp="1"/>
          </p:cNvSpPr>
          <p:nvPr>
            <p:ph type="body" sz="quarter" idx="65"/>
          </p:nvPr>
        </p:nvSpPr>
        <p:spPr/>
        <p:txBody>
          <a:bodyPr/>
          <a:lstStyle/>
          <a:p>
            <a:endParaRPr lang="en-US" dirty="0"/>
          </a:p>
        </p:txBody>
      </p:sp>
      <p:sp>
        <p:nvSpPr>
          <p:cNvPr id="5" name="Slide Number Placeholder 4">
            <a:extLst>
              <a:ext uri="{FF2B5EF4-FFF2-40B4-BE49-F238E27FC236}">
                <a16:creationId xmlns:a16="http://schemas.microsoft.com/office/drawing/2014/main" id="{88860D9A-1C4D-DF43-BACB-68A4635A2417}"/>
              </a:ext>
            </a:extLst>
          </p:cNvPr>
          <p:cNvSpPr>
            <a:spLocks noGrp="1"/>
          </p:cNvSpPr>
          <p:nvPr>
            <p:ph type="sldNum" sz="quarter" idx="12"/>
          </p:nvPr>
        </p:nvSpPr>
        <p:spPr/>
        <p:txBody>
          <a:bodyPr/>
          <a:lstStyle/>
          <a:p>
            <a:fld id="{7AD0FE45-509C-4BDF-9EDE-64426F8DF3D2}" type="slidenum">
              <a:rPr lang="nl-NL" smtClean="0"/>
              <a:t>23</a:t>
            </a:fld>
            <a:endParaRPr lang="nl-NL"/>
          </a:p>
        </p:txBody>
      </p:sp>
      <p:grpSp>
        <p:nvGrpSpPr>
          <p:cNvPr id="56" name="Group 55">
            <a:extLst>
              <a:ext uri="{FF2B5EF4-FFF2-40B4-BE49-F238E27FC236}">
                <a16:creationId xmlns:a16="http://schemas.microsoft.com/office/drawing/2014/main" id="{87B38C56-BAA7-354C-84FA-C7206446105D}"/>
              </a:ext>
            </a:extLst>
          </p:cNvPr>
          <p:cNvGrpSpPr/>
          <p:nvPr/>
        </p:nvGrpSpPr>
        <p:grpSpPr>
          <a:xfrm>
            <a:off x="908938" y="2824018"/>
            <a:ext cx="4934869" cy="2244944"/>
            <a:chOff x="2564193" y="3831643"/>
            <a:chExt cx="5524261" cy="2156342"/>
          </a:xfrm>
        </p:grpSpPr>
        <p:grpSp>
          <p:nvGrpSpPr>
            <p:cNvPr id="57" name="Group 56">
              <a:extLst>
                <a:ext uri="{FF2B5EF4-FFF2-40B4-BE49-F238E27FC236}">
                  <a16:creationId xmlns:a16="http://schemas.microsoft.com/office/drawing/2014/main" id="{A381B678-991C-BB48-8C02-AE17F822A72D}"/>
                </a:ext>
              </a:extLst>
            </p:cNvPr>
            <p:cNvGrpSpPr/>
            <p:nvPr/>
          </p:nvGrpSpPr>
          <p:grpSpPr>
            <a:xfrm>
              <a:off x="5785436" y="3857293"/>
              <a:ext cx="2303018" cy="2130692"/>
              <a:chOff x="904043" y="2999266"/>
              <a:chExt cx="2573927" cy="2557811"/>
            </a:xfrm>
          </p:grpSpPr>
          <p:grpSp>
            <p:nvGrpSpPr>
              <p:cNvPr id="62" name="Group 61">
                <a:extLst>
                  <a:ext uri="{FF2B5EF4-FFF2-40B4-BE49-F238E27FC236}">
                    <a16:creationId xmlns:a16="http://schemas.microsoft.com/office/drawing/2014/main" id="{FFCC07BA-1D96-7545-8D50-7F489C86A214}"/>
                  </a:ext>
                </a:extLst>
              </p:cNvPr>
              <p:cNvGrpSpPr/>
              <p:nvPr/>
            </p:nvGrpSpPr>
            <p:grpSpPr>
              <a:xfrm>
                <a:off x="904043" y="2999266"/>
                <a:ext cx="2573927" cy="2557811"/>
                <a:chOff x="1266981" y="4485219"/>
                <a:chExt cx="2303018" cy="1160731"/>
              </a:xfrm>
            </p:grpSpPr>
            <p:sp>
              <p:nvSpPr>
                <p:cNvPr id="64" name="Rounded Rectangle 63">
                  <a:extLst>
                    <a:ext uri="{FF2B5EF4-FFF2-40B4-BE49-F238E27FC236}">
                      <a16:creationId xmlns:a16="http://schemas.microsoft.com/office/drawing/2014/main" id="{72B1B66F-7DA2-1746-A477-39083458F2B6}"/>
                    </a:ext>
                  </a:extLst>
                </p:cNvPr>
                <p:cNvSpPr/>
                <p:nvPr/>
              </p:nvSpPr>
              <p:spPr>
                <a:xfrm>
                  <a:off x="1266981" y="4485219"/>
                  <a:ext cx="2266419" cy="116073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000" dirty="0"/>
                    <a:t>Micro data </a:t>
                  </a:r>
                </a:p>
                <a:p>
                  <a:pPr marL="285750" indent="-285750">
                    <a:buFont typeface="Arial" panose="020B0604020202020204" pitchFamily="34" charset="0"/>
                    <a:buChar char="•"/>
                  </a:pPr>
                  <a:r>
                    <a:rPr lang="en-US" sz="1000" dirty="0"/>
                    <a:t>Administrative data</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65" name="TextBox 64">
                  <a:extLst>
                    <a:ext uri="{FF2B5EF4-FFF2-40B4-BE49-F238E27FC236}">
                      <a16:creationId xmlns:a16="http://schemas.microsoft.com/office/drawing/2014/main" id="{63434C1B-FBD0-6343-BE10-0A20EC918D66}"/>
                    </a:ext>
                  </a:extLst>
                </p:cNvPr>
                <p:cNvSpPr txBox="1"/>
                <p:nvPr/>
              </p:nvSpPr>
              <p:spPr>
                <a:xfrm>
                  <a:off x="1452303" y="4499363"/>
                  <a:ext cx="2117696" cy="118646"/>
                </a:xfrm>
                <a:prstGeom prst="rect">
                  <a:avLst/>
                </a:prstGeom>
                <a:noFill/>
              </p:spPr>
              <p:txBody>
                <a:bodyPr wrap="square" rtlCol="0">
                  <a:spAutoFit/>
                </a:bodyPr>
                <a:lstStyle/>
                <a:p>
                  <a:r>
                    <a:rPr lang="en-US" sz="1000" b="1" dirty="0"/>
                    <a:t>CBS: </a:t>
                  </a:r>
                  <a:r>
                    <a:rPr lang="en-US" sz="1000" dirty="0"/>
                    <a:t>Statistics Netherlands</a:t>
                  </a:r>
                </a:p>
              </p:txBody>
            </p:sp>
          </p:grpSp>
          <p:pic>
            <p:nvPicPr>
              <p:cNvPr id="63" name="Picture 62">
                <a:extLst>
                  <a:ext uri="{FF2B5EF4-FFF2-40B4-BE49-F238E27FC236}">
                    <a16:creationId xmlns:a16="http://schemas.microsoft.com/office/drawing/2014/main" id="{DC05C11B-BD69-024D-9A4B-48A7B59C6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734" y="3762086"/>
                <a:ext cx="1925520" cy="1685723"/>
              </a:xfrm>
              <a:prstGeom prst="rect">
                <a:avLst/>
              </a:prstGeom>
            </p:spPr>
          </p:pic>
        </p:grpSp>
        <p:grpSp>
          <p:nvGrpSpPr>
            <p:cNvPr id="58" name="Group 57">
              <a:extLst>
                <a:ext uri="{FF2B5EF4-FFF2-40B4-BE49-F238E27FC236}">
                  <a16:creationId xmlns:a16="http://schemas.microsoft.com/office/drawing/2014/main" id="{7EDE4D01-0CDC-7E49-932F-D964D528EA26}"/>
                </a:ext>
              </a:extLst>
            </p:cNvPr>
            <p:cNvGrpSpPr/>
            <p:nvPr/>
          </p:nvGrpSpPr>
          <p:grpSpPr>
            <a:xfrm>
              <a:off x="2564193" y="3831643"/>
              <a:ext cx="2719723" cy="2141856"/>
              <a:chOff x="2123859" y="3879723"/>
              <a:chExt cx="2719723" cy="2141856"/>
            </a:xfrm>
          </p:grpSpPr>
          <p:pic>
            <p:nvPicPr>
              <p:cNvPr id="60" name="Picture 59">
                <a:extLst>
                  <a:ext uri="{FF2B5EF4-FFF2-40B4-BE49-F238E27FC236}">
                    <a16:creationId xmlns:a16="http://schemas.microsoft.com/office/drawing/2014/main" id="{20F3F556-563E-6B4E-9B0E-96B22909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859" y="3879723"/>
                <a:ext cx="2719723" cy="2141856"/>
              </a:xfrm>
              <a:prstGeom prst="rect">
                <a:avLst/>
              </a:prstGeom>
            </p:spPr>
          </p:pic>
          <p:sp>
            <p:nvSpPr>
              <p:cNvPr id="61" name="TextBox 60">
                <a:extLst>
                  <a:ext uri="{FF2B5EF4-FFF2-40B4-BE49-F238E27FC236}">
                    <a16:creationId xmlns:a16="http://schemas.microsoft.com/office/drawing/2014/main" id="{97C5ACEB-498B-D24B-BD39-A722BA99A28E}"/>
                  </a:ext>
                </a:extLst>
              </p:cNvPr>
              <p:cNvSpPr txBox="1"/>
              <p:nvPr/>
            </p:nvSpPr>
            <p:spPr>
              <a:xfrm>
                <a:off x="2657717" y="3905373"/>
                <a:ext cx="1359512" cy="276999"/>
              </a:xfrm>
              <a:prstGeom prst="rect">
                <a:avLst/>
              </a:prstGeom>
              <a:noFill/>
            </p:spPr>
            <p:txBody>
              <a:bodyPr wrap="square" rtlCol="0">
                <a:spAutoFit/>
              </a:bodyPr>
              <a:lstStyle/>
              <a:p>
                <a:r>
                  <a:rPr lang="en-US" sz="1200" b="1" dirty="0"/>
                  <a:t>Research Data</a:t>
                </a:r>
                <a:endParaRPr lang="en-US" sz="1200" dirty="0"/>
              </a:p>
            </p:txBody>
          </p:sp>
        </p:grpSp>
        <p:sp>
          <p:nvSpPr>
            <p:cNvPr id="59" name="Left-right Arrow 58">
              <a:extLst>
                <a:ext uri="{FF2B5EF4-FFF2-40B4-BE49-F238E27FC236}">
                  <a16:creationId xmlns:a16="http://schemas.microsoft.com/office/drawing/2014/main" id="{3E6FB52A-EC66-6A49-8A5F-1292AF813758}"/>
                </a:ext>
              </a:extLst>
            </p:cNvPr>
            <p:cNvSpPr/>
            <p:nvPr/>
          </p:nvSpPr>
          <p:spPr>
            <a:xfrm>
              <a:off x="4951981" y="4703881"/>
              <a:ext cx="1216152" cy="617153"/>
            </a:xfrm>
            <a:prstGeom prst="lef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Linking</a:t>
              </a:r>
            </a:p>
          </p:txBody>
        </p:sp>
      </p:grpSp>
      <p:pic>
        <p:nvPicPr>
          <p:cNvPr id="66" name="Picture Placeholder 5">
            <a:extLst>
              <a:ext uri="{FF2B5EF4-FFF2-40B4-BE49-F238E27FC236}">
                <a16:creationId xmlns:a16="http://schemas.microsoft.com/office/drawing/2014/main" id="{9AE6F4A9-2D09-BE45-BFF3-BDB4F3E995A5}"/>
              </a:ext>
            </a:extLst>
          </p:cNvPr>
          <p:cNvPicPr>
            <a:picLocks noChangeAspect="1"/>
          </p:cNvPicPr>
          <p:nvPr/>
        </p:nvPicPr>
        <p:blipFill>
          <a:blip r:embed="rId4">
            <a:extLst>
              <a:ext uri="{28A0092B-C50C-407E-A947-70E740481C1C}">
                <a14:useLocalDpi xmlns:a14="http://schemas.microsoft.com/office/drawing/2010/main" val="0"/>
              </a:ext>
            </a:extLst>
          </a:blip>
          <a:srcRect l="14152" r="14152"/>
          <a:stretch>
            <a:fillRect/>
          </a:stretch>
        </p:blipFill>
        <p:spPr>
          <a:xfrm>
            <a:off x="6601185" y="2240529"/>
            <a:ext cx="3826559" cy="4005411"/>
          </a:xfrm>
          <a:prstGeom prst="roundRect">
            <a:avLst>
              <a:gd name="adj" fmla="val 6702"/>
            </a:avLst>
          </a:prstGeom>
        </p:spPr>
      </p:pic>
    </p:spTree>
    <p:extLst>
      <p:ext uri="{BB962C8B-B14F-4D97-AF65-F5344CB8AC3E}">
        <p14:creationId xmlns:p14="http://schemas.microsoft.com/office/powerpoint/2010/main" val="249482728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6B45-AFB6-5E40-A60E-8C877A94A698}"/>
              </a:ext>
            </a:extLst>
          </p:cNvPr>
          <p:cNvSpPr>
            <a:spLocks noGrp="1"/>
          </p:cNvSpPr>
          <p:nvPr>
            <p:ph type="title"/>
          </p:nvPr>
        </p:nvSpPr>
        <p:spPr/>
        <p:txBody>
          <a:bodyPr/>
          <a:lstStyle/>
          <a:p>
            <a:r>
              <a:rPr lang="nl-NL" dirty="0"/>
              <a:t>SURF Data Services</a:t>
            </a:r>
            <a:endParaRPr lang="nl-NL" i="1" dirty="0"/>
          </a:p>
        </p:txBody>
      </p:sp>
      <p:sp>
        <p:nvSpPr>
          <p:cNvPr id="4" name="Text Placeholder 3">
            <a:extLst>
              <a:ext uri="{FF2B5EF4-FFF2-40B4-BE49-F238E27FC236}">
                <a16:creationId xmlns:a16="http://schemas.microsoft.com/office/drawing/2014/main" id="{E6548DB0-9C7E-4C4F-8471-604C0D034962}"/>
              </a:ext>
            </a:extLst>
          </p:cNvPr>
          <p:cNvSpPr>
            <a:spLocks noGrp="1"/>
          </p:cNvSpPr>
          <p:nvPr>
            <p:ph type="body" sz="quarter" idx="65"/>
          </p:nvPr>
        </p:nvSpPr>
        <p:spPr/>
        <p:txBody>
          <a:bodyPr/>
          <a:lstStyle/>
          <a:p>
            <a:endParaRPr lang="en-GB" i="1" dirty="0"/>
          </a:p>
        </p:txBody>
      </p:sp>
      <p:sp>
        <p:nvSpPr>
          <p:cNvPr id="5" name="Slide Number Placeholder 4">
            <a:extLst>
              <a:ext uri="{FF2B5EF4-FFF2-40B4-BE49-F238E27FC236}">
                <a16:creationId xmlns:a16="http://schemas.microsoft.com/office/drawing/2014/main" id="{90F294B7-CDB2-B74B-A3B0-03F22676A474}"/>
              </a:ext>
            </a:extLst>
          </p:cNvPr>
          <p:cNvSpPr>
            <a:spLocks noGrp="1"/>
          </p:cNvSpPr>
          <p:nvPr>
            <p:ph type="sldNum" sz="quarter" idx="12"/>
          </p:nvPr>
        </p:nvSpPr>
        <p:spPr/>
        <p:txBody>
          <a:bodyPr/>
          <a:lstStyle/>
          <a:p>
            <a:fld id="{7AD0FE45-509C-4BDF-9EDE-64426F8DF3D2}" type="slidenum">
              <a:rPr lang="nl-NL" smtClean="0"/>
              <a:t>24</a:t>
            </a:fld>
            <a:endParaRPr lang="nl-NL" dirty="0"/>
          </a:p>
        </p:txBody>
      </p:sp>
      <p:sp>
        <p:nvSpPr>
          <p:cNvPr id="27" name="Rectangle 26"/>
          <p:cNvSpPr/>
          <p:nvPr/>
        </p:nvSpPr>
        <p:spPr>
          <a:xfrm>
            <a:off x="1652037" y="6406464"/>
            <a:ext cx="8164727" cy="338554"/>
          </a:xfrm>
          <a:prstGeom prst="rect">
            <a:avLst/>
          </a:prstGeom>
          <a:solidFill>
            <a:schemeClr val="bg1"/>
          </a:solidFill>
        </p:spPr>
        <p:txBody>
          <a:bodyPr wrap="square">
            <a:spAutoFit/>
          </a:bodyPr>
          <a:lstStyle/>
          <a:p>
            <a:r>
              <a:rPr lang="en-US" sz="1600" dirty="0">
                <a:latin typeface="Calibri" panose="020F0502020204030204" pitchFamily="34" charset="0"/>
              </a:rPr>
              <a:t>For more detail, please see </a:t>
            </a:r>
            <a:r>
              <a:rPr lang="en-US" sz="1600" dirty="0">
                <a:latin typeface="Calibri" panose="020F0502020204030204" pitchFamily="34" charset="0"/>
                <a:hlinkClick r:id="rId3"/>
              </a:rPr>
              <a:t>https://www.surf.nl/diensten-en-producten/categorie/datadiensten</a:t>
            </a:r>
            <a:r>
              <a:rPr lang="en-US" sz="1600" dirty="0">
                <a:latin typeface="Calibri" panose="020F0502020204030204" pitchFamily="34" charset="0"/>
              </a:rPr>
              <a:t> </a:t>
            </a:r>
            <a:endParaRPr lang="nl-NL" sz="1600" dirty="0"/>
          </a:p>
        </p:txBody>
      </p:sp>
      <p:pic>
        <p:nvPicPr>
          <p:cNvPr id="19" name="Picture 18">
            <a:extLst>
              <a:ext uri="{FF2B5EF4-FFF2-40B4-BE49-F238E27FC236}">
                <a16:creationId xmlns:a16="http://schemas.microsoft.com/office/drawing/2014/main" id="{5BD39D10-5304-3544-B1AA-7E1DED727315}"/>
              </a:ext>
            </a:extLst>
          </p:cNvPr>
          <p:cNvPicPr>
            <a:picLocks noChangeAspect="1"/>
          </p:cNvPicPr>
          <p:nvPr/>
        </p:nvPicPr>
        <p:blipFill>
          <a:blip r:embed="rId4"/>
          <a:stretch>
            <a:fillRect/>
          </a:stretch>
        </p:blipFill>
        <p:spPr>
          <a:xfrm>
            <a:off x="2585003" y="1266891"/>
            <a:ext cx="4601507" cy="3685105"/>
          </a:xfrm>
          <a:prstGeom prst="rect">
            <a:avLst/>
          </a:prstGeom>
        </p:spPr>
      </p:pic>
      <p:sp>
        <p:nvSpPr>
          <p:cNvPr id="20" name="TextBox 19"/>
          <p:cNvSpPr txBox="1"/>
          <p:nvPr/>
        </p:nvSpPr>
        <p:spPr>
          <a:xfrm>
            <a:off x="6460860" y="2284185"/>
            <a:ext cx="2179315" cy="276999"/>
          </a:xfrm>
          <a:prstGeom prst="rect">
            <a:avLst/>
          </a:prstGeom>
          <a:solidFill>
            <a:schemeClr val="accent1"/>
          </a:solidFill>
        </p:spPr>
        <p:txBody>
          <a:bodyPr wrap="none" lIns="0" tIns="0" rIns="0" bIns="0" rtlCol="0">
            <a:spAutoFit/>
          </a:bodyPr>
          <a:lstStyle/>
          <a:p>
            <a:pPr algn="l"/>
            <a:r>
              <a:rPr lang="en-US" b="1" cap="all" dirty="0">
                <a:solidFill>
                  <a:schemeClr val="bg1"/>
                </a:solidFill>
              </a:rPr>
              <a:t> Data INGEST SERVICE </a:t>
            </a:r>
          </a:p>
        </p:txBody>
      </p:sp>
      <p:sp>
        <p:nvSpPr>
          <p:cNvPr id="28" name="TextBox 27"/>
          <p:cNvSpPr txBox="1"/>
          <p:nvPr/>
        </p:nvSpPr>
        <p:spPr>
          <a:xfrm>
            <a:off x="2647301" y="5236811"/>
            <a:ext cx="1500475" cy="276999"/>
          </a:xfrm>
          <a:prstGeom prst="rect">
            <a:avLst/>
          </a:prstGeom>
          <a:solidFill>
            <a:schemeClr val="accent1"/>
          </a:solidFill>
        </p:spPr>
        <p:txBody>
          <a:bodyPr wrap="none" lIns="0" tIns="0" rIns="0" bIns="0" rtlCol="0">
            <a:spAutoFit/>
          </a:bodyPr>
          <a:lstStyle/>
          <a:p>
            <a:pPr algn="l"/>
            <a:r>
              <a:rPr lang="en-US" b="1" cap="all" dirty="0">
                <a:solidFill>
                  <a:schemeClr val="bg1"/>
                </a:solidFill>
              </a:rPr>
              <a:t> DATA ARCHIVE</a:t>
            </a:r>
          </a:p>
        </p:txBody>
      </p:sp>
      <p:sp>
        <p:nvSpPr>
          <p:cNvPr id="29" name="TextBox 28"/>
          <p:cNvSpPr txBox="1"/>
          <p:nvPr/>
        </p:nvSpPr>
        <p:spPr>
          <a:xfrm>
            <a:off x="3691500" y="5578051"/>
            <a:ext cx="1762598" cy="276999"/>
          </a:xfrm>
          <a:prstGeom prst="rect">
            <a:avLst/>
          </a:prstGeom>
          <a:solidFill>
            <a:schemeClr val="accent1"/>
          </a:solidFill>
        </p:spPr>
        <p:txBody>
          <a:bodyPr wrap="none" lIns="0" tIns="0" rIns="0" bIns="0" rtlCol="0">
            <a:spAutoFit/>
          </a:bodyPr>
          <a:lstStyle/>
          <a:p>
            <a:pPr algn="l"/>
            <a:r>
              <a:rPr lang="en-US" b="1" cap="all" dirty="0">
                <a:solidFill>
                  <a:schemeClr val="bg1"/>
                </a:solidFill>
              </a:rPr>
              <a:t> OBJECT STORAGE </a:t>
            </a:r>
          </a:p>
        </p:txBody>
      </p:sp>
      <p:sp>
        <p:nvSpPr>
          <p:cNvPr id="30" name="TextBox 29"/>
          <p:cNvSpPr txBox="1"/>
          <p:nvPr/>
        </p:nvSpPr>
        <p:spPr>
          <a:xfrm>
            <a:off x="1391316" y="4052294"/>
            <a:ext cx="1268361" cy="276999"/>
          </a:xfrm>
          <a:prstGeom prst="rect">
            <a:avLst/>
          </a:prstGeom>
          <a:solidFill>
            <a:schemeClr val="accent1"/>
          </a:solidFill>
        </p:spPr>
        <p:txBody>
          <a:bodyPr wrap="none" lIns="0" tIns="0" rIns="0" bIns="0" rtlCol="0">
            <a:spAutoFit/>
          </a:bodyPr>
          <a:lstStyle/>
          <a:p>
            <a:pPr algn="l"/>
            <a:r>
              <a:rPr lang="en-US" b="1" cap="all" dirty="0">
                <a:solidFill>
                  <a:schemeClr val="bg1"/>
                </a:solidFill>
              </a:rPr>
              <a:t> PID SERVICE </a:t>
            </a:r>
          </a:p>
        </p:txBody>
      </p:sp>
      <p:sp>
        <p:nvSpPr>
          <p:cNvPr id="31" name="TextBox 30"/>
          <p:cNvSpPr txBox="1"/>
          <p:nvPr/>
        </p:nvSpPr>
        <p:spPr>
          <a:xfrm>
            <a:off x="577134" y="3604880"/>
            <a:ext cx="1802609" cy="276999"/>
          </a:xfrm>
          <a:prstGeom prst="rect">
            <a:avLst/>
          </a:prstGeom>
          <a:solidFill>
            <a:schemeClr val="accent1"/>
          </a:solidFill>
        </p:spPr>
        <p:txBody>
          <a:bodyPr wrap="none" lIns="0" tIns="0" rIns="0" bIns="0" rtlCol="0">
            <a:spAutoFit/>
          </a:bodyPr>
          <a:lstStyle/>
          <a:p>
            <a:pPr algn="l"/>
            <a:r>
              <a:rPr lang="en-US" b="1" cap="all" dirty="0">
                <a:solidFill>
                  <a:schemeClr val="bg1"/>
                </a:solidFill>
              </a:rPr>
              <a:t> DATA REPOSITORY</a:t>
            </a:r>
          </a:p>
        </p:txBody>
      </p:sp>
      <p:grpSp>
        <p:nvGrpSpPr>
          <p:cNvPr id="32" name="Group 31"/>
          <p:cNvGrpSpPr/>
          <p:nvPr/>
        </p:nvGrpSpPr>
        <p:grpSpPr>
          <a:xfrm>
            <a:off x="6618981" y="2684077"/>
            <a:ext cx="2465119" cy="552264"/>
            <a:chOff x="7052471" y="2562284"/>
            <a:chExt cx="2465119" cy="552264"/>
          </a:xfrm>
        </p:grpSpPr>
        <p:pic>
          <p:nvPicPr>
            <p:cNvPr id="33" name="Afbeelding 7">
              <a:extLst>
                <a:ext uri="{FF2B5EF4-FFF2-40B4-BE49-F238E27FC236}">
                  <a16:creationId xmlns:a16="http://schemas.microsoft.com/office/drawing/2014/main" id="{6B75A95D-4B3B-4948-A410-7547B66413E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052471" y="2562284"/>
              <a:ext cx="534542" cy="453708"/>
            </a:xfrm>
            <a:prstGeom prst="rect">
              <a:avLst/>
            </a:prstGeom>
          </p:spPr>
        </p:pic>
        <p:pic>
          <p:nvPicPr>
            <p:cNvPr id="34" name="Picture 33">
              <a:extLst>
                <a:ext uri="{FF2B5EF4-FFF2-40B4-BE49-F238E27FC236}">
                  <a16:creationId xmlns:a16="http://schemas.microsoft.com/office/drawing/2014/main" id="{277F82B1-46F2-BC4F-876D-E6A54B4852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3847" y="2573632"/>
              <a:ext cx="1903743" cy="540916"/>
            </a:xfrm>
            <a:prstGeom prst="rect">
              <a:avLst/>
            </a:prstGeom>
          </p:spPr>
        </p:pic>
      </p:grpSp>
      <p:pic>
        <p:nvPicPr>
          <p:cNvPr id="37" name="Picture 36">
            <a:extLst>
              <a:ext uri="{FF2B5EF4-FFF2-40B4-BE49-F238E27FC236}">
                <a16:creationId xmlns:a16="http://schemas.microsoft.com/office/drawing/2014/main" id="{52BF200F-5A02-BC43-B8E7-A78062D02361}"/>
              </a:ext>
            </a:extLst>
          </p:cNvPr>
          <p:cNvPicPr>
            <a:picLocks noChangeAspect="1"/>
          </p:cNvPicPr>
          <p:nvPr/>
        </p:nvPicPr>
        <p:blipFill>
          <a:blip r:embed="rId7"/>
          <a:stretch>
            <a:fillRect/>
          </a:stretch>
        </p:blipFill>
        <p:spPr>
          <a:xfrm>
            <a:off x="2035812" y="1416275"/>
            <a:ext cx="752484" cy="1006409"/>
          </a:xfrm>
          <a:prstGeom prst="rect">
            <a:avLst/>
          </a:prstGeom>
        </p:spPr>
      </p:pic>
      <p:pic>
        <p:nvPicPr>
          <p:cNvPr id="38" name="Picture 2" descr="Surf">
            <a:extLst>
              <a:ext uri="{FF2B5EF4-FFF2-40B4-BE49-F238E27FC236}">
                <a16:creationId xmlns:a16="http://schemas.microsoft.com/office/drawing/2014/main" id="{1E599525-6C83-CB4B-86F6-F06E25A74C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5982" y="2545486"/>
            <a:ext cx="1540604" cy="586897"/>
          </a:xfrm>
          <a:prstGeom prst="rect">
            <a:avLst/>
          </a:prstGeom>
          <a:noFill/>
          <a:extLst>
            <a:ext uri="{909E8E84-426E-40dd-AFC4-6F175D3DCCD1}">
              <a14:hiddenFill xmlns:a14="http://schemas.microsoft.com/office/drawing/2010/main" xmlns="">
                <a:solidFill>
                  <a:srgbClr val="FFFFFF"/>
                </a:solidFill>
              </a14:hiddenFill>
            </a:ext>
          </a:extLst>
        </p:spPr>
      </p:pic>
      <p:sp>
        <p:nvSpPr>
          <p:cNvPr id="39" name="Rounded Rectangle 38"/>
          <p:cNvSpPr/>
          <p:nvPr/>
        </p:nvSpPr>
        <p:spPr>
          <a:xfrm>
            <a:off x="6515183" y="4059541"/>
            <a:ext cx="2407305" cy="139671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Computing &amp; Data processing services, e.g. HPC Cloud, LISA, Cartesius</a:t>
            </a:r>
            <a:endParaRPr lang="nl-NL" dirty="0"/>
          </a:p>
        </p:txBody>
      </p:sp>
      <p:pic>
        <p:nvPicPr>
          <p:cNvPr id="40" name="Picture 39">
            <a:extLst>
              <a:ext uri="{FF2B5EF4-FFF2-40B4-BE49-F238E27FC236}">
                <a16:creationId xmlns:a16="http://schemas.microsoft.com/office/drawing/2014/main" id="{52BF200F-5A02-BC43-B8E7-A78062D02361}"/>
              </a:ext>
            </a:extLst>
          </p:cNvPr>
          <p:cNvPicPr>
            <a:picLocks noChangeAspect="1"/>
          </p:cNvPicPr>
          <p:nvPr/>
        </p:nvPicPr>
        <p:blipFill>
          <a:blip r:embed="rId7"/>
          <a:stretch>
            <a:fillRect/>
          </a:stretch>
        </p:blipFill>
        <p:spPr>
          <a:xfrm>
            <a:off x="5734401" y="5064586"/>
            <a:ext cx="667647" cy="892944"/>
          </a:xfrm>
          <a:prstGeom prst="rect">
            <a:avLst/>
          </a:prstGeom>
        </p:spPr>
      </p:pic>
    </p:spTree>
    <p:extLst>
      <p:ext uri="{BB962C8B-B14F-4D97-AF65-F5344CB8AC3E}">
        <p14:creationId xmlns:p14="http://schemas.microsoft.com/office/powerpoint/2010/main" val="18760677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0218-F342-1045-84E6-5FBA71B8B73E}"/>
              </a:ext>
            </a:extLst>
          </p:cNvPr>
          <p:cNvSpPr>
            <a:spLocks noGrp="1"/>
          </p:cNvSpPr>
          <p:nvPr>
            <p:ph type="title"/>
          </p:nvPr>
        </p:nvSpPr>
        <p:spPr/>
        <p:txBody>
          <a:bodyPr/>
          <a:lstStyle/>
          <a:p>
            <a:r>
              <a:rPr lang="en-US" dirty="0"/>
              <a:t>Thank you!</a:t>
            </a:r>
          </a:p>
        </p:txBody>
      </p:sp>
      <p:sp>
        <p:nvSpPr>
          <p:cNvPr id="3" name="Vertical Text Placeholder 2">
            <a:extLst>
              <a:ext uri="{FF2B5EF4-FFF2-40B4-BE49-F238E27FC236}">
                <a16:creationId xmlns:a16="http://schemas.microsoft.com/office/drawing/2014/main" id="{486D8BB1-1B8A-4E49-AF7A-D6AB2C2882EE}"/>
              </a:ext>
            </a:extLst>
          </p:cNvPr>
          <p:cNvSpPr>
            <a:spLocks noGrp="1"/>
          </p:cNvSpPr>
          <p:nvPr>
            <p:ph type="body" orient="vert" idx="1"/>
          </p:nvPr>
        </p:nvSpPr>
        <p:spPr>
          <a:xfrm>
            <a:off x="523807" y="1753849"/>
            <a:ext cx="8974163" cy="4103480"/>
          </a:xfrm>
        </p:spPr>
        <p:txBody>
          <a:bodyPr/>
          <a:lstStyle/>
          <a:p>
            <a:pPr marL="0" indent="0">
              <a:buNone/>
            </a:pPr>
            <a:br>
              <a:rPr lang="en-US" dirty="0"/>
            </a:br>
            <a:endParaRPr lang="en-US" dirty="0"/>
          </a:p>
          <a:p>
            <a:endParaRPr lang="en-US" dirty="0"/>
          </a:p>
          <a:p>
            <a:pPr marL="0" indent="0">
              <a:buNone/>
            </a:pPr>
            <a:endParaRPr lang="en-US" dirty="0"/>
          </a:p>
          <a:p>
            <a:pPr marL="0" indent="0">
              <a:buNone/>
            </a:pPr>
            <a:endParaRPr lang="en-US" dirty="0"/>
          </a:p>
          <a:p>
            <a:pPr marL="0" indent="0">
              <a:buNone/>
            </a:pPr>
            <a:r>
              <a:rPr lang="en-US" dirty="0"/>
              <a:t>Thanks to </a:t>
            </a:r>
            <a:r>
              <a:rPr lang="en-US" dirty="0" err="1"/>
              <a:t>SURFsara’s</a:t>
            </a:r>
            <a:r>
              <a:rPr lang="en-US" dirty="0"/>
              <a:t> …</a:t>
            </a:r>
          </a:p>
          <a:p>
            <a:r>
              <a:rPr lang="en-US" dirty="0"/>
              <a:t>… Data Preservation team</a:t>
            </a:r>
          </a:p>
          <a:p>
            <a:r>
              <a:rPr lang="en-US" dirty="0"/>
              <a:t>… Data Management team</a:t>
            </a:r>
          </a:p>
          <a:p>
            <a:r>
              <a:rPr lang="en-US" dirty="0"/>
              <a:t>… Online Data Services team</a:t>
            </a:r>
          </a:p>
        </p:txBody>
      </p:sp>
      <p:sp>
        <p:nvSpPr>
          <p:cNvPr id="4" name="Text Placeholder 3">
            <a:extLst>
              <a:ext uri="{FF2B5EF4-FFF2-40B4-BE49-F238E27FC236}">
                <a16:creationId xmlns:a16="http://schemas.microsoft.com/office/drawing/2014/main" id="{EC06D8E0-088A-C746-BA5F-E4843E377854}"/>
              </a:ext>
            </a:extLst>
          </p:cNvPr>
          <p:cNvSpPr>
            <a:spLocks noGrp="1"/>
          </p:cNvSpPr>
          <p:nvPr>
            <p:ph type="body" sz="quarter" idx="65"/>
          </p:nvPr>
        </p:nvSpPr>
        <p:spPr/>
        <p:txBody>
          <a:bodyPr/>
          <a:lstStyle/>
          <a:p>
            <a:endParaRPr lang="en-US" dirty="0"/>
          </a:p>
        </p:txBody>
      </p:sp>
      <p:sp>
        <p:nvSpPr>
          <p:cNvPr id="5" name="Slide Number Placeholder 4">
            <a:extLst>
              <a:ext uri="{FF2B5EF4-FFF2-40B4-BE49-F238E27FC236}">
                <a16:creationId xmlns:a16="http://schemas.microsoft.com/office/drawing/2014/main" id="{64908D52-0D38-1846-B006-EDD5AB227480}"/>
              </a:ext>
            </a:extLst>
          </p:cNvPr>
          <p:cNvSpPr>
            <a:spLocks noGrp="1"/>
          </p:cNvSpPr>
          <p:nvPr>
            <p:ph type="sldNum" sz="quarter" idx="12"/>
          </p:nvPr>
        </p:nvSpPr>
        <p:spPr/>
        <p:txBody>
          <a:bodyPr/>
          <a:lstStyle/>
          <a:p>
            <a:fld id="{7AD0FE45-509C-4BDF-9EDE-64426F8DF3D2}" type="slidenum">
              <a:rPr lang="nl-NL" smtClean="0"/>
              <a:t>25</a:t>
            </a:fld>
            <a:endParaRPr lang="nl-NL"/>
          </a:p>
        </p:txBody>
      </p:sp>
      <p:pic>
        <p:nvPicPr>
          <p:cNvPr id="6" name="Picture 5">
            <a:extLst>
              <a:ext uri="{FF2B5EF4-FFF2-40B4-BE49-F238E27FC236}">
                <a16:creationId xmlns:a16="http://schemas.microsoft.com/office/drawing/2014/main" id="{72AF5CB3-3446-5C47-BA92-44C70FF97368}"/>
              </a:ext>
            </a:extLst>
          </p:cNvPr>
          <p:cNvPicPr>
            <a:picLocks noChangeAspect="1"/>
          </p:cNvPicPr>
          <p:nvPr/>
        </p:nvPicPr>
        <p:blipFill>
          <a:blip r:embed="rId2"/>
          <a:stretch>
            <a:fillRect/>
          </a:stretch>
        </p:blipFill>
        <p:spPr>
          <a:xfrm>
            <a:off x="4208532" y="732171"/>
            <a:ext cx="4725088" cy="4725088"/>
          </a:xfrm>
          <a:prstGeom prst="rect">
            <a:avLst/>
          </a:prstGeom>
        </p:spPr>
      </p:pic>
    </p:spTree>
    <p:extLst>
      <p:ext uri="{BB962C8B-B14F-4D97-AF65-F5344CB8AC3E}">
        <p14:creationId xmlns:p14="http://schemas.microsoft.com/office/powerpoint/2010/main" val="421822664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944F80-5502-AD4F-A9A7-5D1C85259238}"/>
              </a:ext>
            </a:extLst>
          </p:cNvPr>
          <p:cNvSpPr>
            <a:spLocks noGrp="1"/>
          </p:cNvSpPr>
          <p:nvPr>
            <p:ph type="title"/>
          </p:nvPr>
        </p:nvSpPr>
        <p:spPr/>
        <p:txBody>
          <a:bodyPr/>
          <a:lstStyle/>
          <a:p>
            <a:r>
              <a:rPr lang="en-US" dirty="0"/>
              <a:t>Data Challenges</a:t>
            </a:r>
          </a:p>
        </p:txBody>
      </p:sp>
      <p:sp>
        <p:nvSpPr>
          <p:cNvPr id="4" name="Vertical Text Placeholder 3">
            <a:extLst>
              <a:ext uri="{FF2B5EF4-FFF2-40B4-BE49-F238E27FC236}">
                <a16:creationId xmlns:a16="http://schemas.microsoft.com/office/drawing/2014/main" id="{1EAEB9B2-3D50-D248-A24E-39F47BAD66F3}"/>
              </a:ext>
            </a:extLst>
          </p:cNvPr>
          <p:cNvSpPr>
            <a:spLocks noGrp="1"/>
          </p:cNvSpPr>
          <p:nvPr>
            <p:ph type="body" orient="vert" idx="1"/>
          </p:nvPr>
        </p:nvSpPr>
        <p:spPr/>
        <p:txBody>
          <a:bodyPr/>
          <a:lstStyle/>
          <a:p>
            <a:r>
              <a:rPr lang="en-US" dirty="0"/>
              <a:t>Data Explosion</a:t>
            </a:r>
          </a:p>
          <a:p>
            <a:pPr lvl="6">
              <a:buFont typeface="Courier New" panose="02070309020205020404" pitchFamily="49" charset="0"/>
              <a:buChar char="o"/>
            </a:pPr>
            <a:r>
              <a:rPr lang="en-US" dirty="0"/>
              <a:t>More and more data is being created</a:t>
            </a:r>
          </a:p>
          <a:p>
            <a:pPr lvl="6">
              <a:buFont typeface="Courier New" panose="02070309020205020404" pitchFamily="49" charset="0"/>
              <a:buChar char="o"/>
            </a:pPr>
            <a:r>
              <a:rPr lang="en-US" dirty="0"/>
              <a:t>Navigate, transfer and share data</a:t>
            </a:r>
          </a:p>
          <a:p>
            <a:pPr lvl="6">
              <a:buFont typeface="Courier New" panose="02070309020205020404" pitchFamily="49" charset="0"/>
              <a:buChar char="o"/>
            </a:pPr>
            <a:r>
              <a:rPr lang="en-US" dirty="0"/>
              <a:t>Reuse existing data</a:t>
            </a:r>
          </a:p>
          <a:p>
            <a:pPr lvl="6">
              <a:buFont typeface="Courier New" panose="02070309020205020404" pitchFamily="49" charset="0"/>
              <a:buChar char="o"/>
            </a:pPr>
            <a:endParaRPr lang="en-US" dirty="0"/>
          </a:p>
          <a:p>
            <a:r>
              <a:rPr lang="en-US" dirty="0"/>
              <a:t>Data Loss:</a:t>
            </a:r>
          </a:p>
          <a:p>
            <a:pPr lvl="6">
              <a:buFont typeface="Courier New" panose="02070309020205020404" pitchFamily="49" charset="0"/>
              <a:buChar char="o"/>
            </a:pPr>
            <a:r>
              <a:rPr lang="en-US" dirty="0"/>
              <a:t>Natural disaster, infrastructure failure, storage failure, …</a:t>
            </a:r>
          </a:p>
          <a:p>
            <a:pPr lvl="6">
              <a:buFont typeface="Courier New" panose="02070309020205020404" pitchFamily="49" charset="0"/>
              <a:buChar char="o"/>
            </a:pPr>
            <a:r>
              <a:rPr lang="en-US" dirty="0"/>
              <a:t>Application software failure, Format obsolescence,… </a:t>
            </a:r>
          </a:p>
          <a:p>
            <a:pPr lvl="6">
              <a:buFont typeface="Courier New" panose="02070309020205020404" pitchFamily="49" charset="0"/>
              <a:buChar char="o"/>
            </a:pPr>
            <a:r>
              <a:rPr lang="en-US" dirty="0"/>
              <a:t>Human error, malicious attack,..</a:t>
            </a:r>
          </a:p>
        </p:txBody>
      </p:sp>
      <p:sp>
        <p:nvSpPr>
          <p:cNvPr id="5" name="Text Placeholder 4">
            <a:extLst>
              <a:ext uri="{FF2B5EF4-FFF2-40B4-BE49-F238E27FC236}">
                <a16:creationId xmlns:a16="http://schemas.microsoft.com/office/drawing/2014/main" id="{1A84B443-9336-1244-B39C-402034441B8F}"/>
              </a:ext>
            </a:extLst>
          </p:cNvPr>
          <p:cNvSpPr>
            <a:spLocks noGrp="1"/>
          </p:cNvSpPr>
          <p:nvPr>
            <p:ph type="body" sz="quarter" idx="65"/>
          </p:nvPr>
        </p:nvSpPr>
        <p:spPr/>
        <p:txBody>
          <a:bodyPr/>
          <a:lstStyle/>
          <a:p>
            <a:endParaRPr lang="en-US" dirty="0"/>
          </a:p>
        </p:txBody>
      </p:sp>
      <p:sp>
        <p:nvSpPr>
          <p:cNvPr id="6" name="Slide Number Placeholder 5">
            <a:extLst>
              <a:ext uri="{FF2B5EF4-FFF2-40B4-BE49-F238E27FC236}">
                <a16:creationId xmlns:a16="http://schemas.microsoft.com/office/drawing/2014/main" id="{B4BD5E45-642B-8A45-9DE3-8BD8C4133DC2}"/>
              </a:ext>
            </a:extLst>
          </p:cNvPr>
          <p:cNvSpPr>
            <a:spLocks noGrp="1"/>
          </p:cNvSpPr>
          <p:nvPr>
            <p:ph type="sldNum" sz="quarter" idx="12"/>
          </p:nvPr>
        </p:nvSpPr>
        <p:spPr/>
        <p:txBody>
          <a:bodyPr/>
          <a:lstStyle/>
          <a:p>
            <a:fld id="{7AD0FE45-509C-4BDF-9EDE-64426F8DF3D2}" type="slidenum">
              <a:rPr lang="nl-NL" smtClean="0"/>
              <a:t>3</a:t>
            </a:fld>
            <a:endParaRPr lang="nl-NL"/>
          </a:p>
        </p:txBody>
      </p:sp>
      <p:pic>
        <p:nvPicPr>
          <p:cNvPr id="8" name="Picture 7">
            <a:extLst>
              <a:ext uri="{FF2B5EF4-FFF2-40B4-BE49-F238E27FC236}">
                <a16:creationId xmlns:a16="http://schemas.microsoft.com/office/drawing/2014/main" id="{A52C800C-E4E2-7745-B508-FB5A4B421B66}"/>
              </a:ext>
            </a:extLst>
          </p:cNvPr>
          <p:cNvPicPr>
            <a:picLocks noChangeAspect="1"/>
          </p:cNvPicPr>
          <p:nvPr/>
        </p:nvPicPr>
        <p:blipFill>
          <a:blip r:embed="rId3"/>
          <a:stretch>
            <a:fillRect/>
          </a:stretch>
        </p:blipFill>
        <p:spPr>
          <a:xfrm>
            <a:off x="6535431" y="380081"/>
            <a:ext cx="5421082" cy="2683967"/>
          </a:xfrm>
          <a:prstGeom prst="rect">
            <a:avLst/>
          </a:prstGeom>
        </p:spPr>
      </p:pic>
      <p:pic>
        <p:nvPicPr>
          <p:cNvPr id="16" name="Picture 15">
            <a:extLst>
              <a:ext uri="{FF2B5EF4-FFF2-40B4-BE49-F238E27FC236}">
                <a16:creationId xmlns:a16="http://schemas.microsoft.com/office/drawing/2014/main" id="{6A5CF302-9F7D-954C-B4E7-6CC18F069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645" y="3429000"/>
            <a:ext cx="3844839" cy="2792671"/>
          </a:xfrm>
          <a:prstGeom prst="rect">
            <a:avLst/>
          </a:prstGeom>
        </p:spPr>
      </p:pic>
    </p:spTree>
    <p:extLst>
      <p:ext uri="{BB962C8B-B14F-4D97-AF65-F5344CB8AC3E}">
        <p14:creationId xmlns:p14="http://schemas.microsoft.com/office/powerpoint/2010/main" val="232367601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0EE48-1CF2-2045-A74E-02757F63DA4B}"/>
              </a:ext>
            </a:extLst>
          </p:cNvPr>
          <p:cNvSpPr>
            <a:spLocks noGrp="1"/>
          </p:cNvSpPr>
          <p:nvPr>
            <p:ph type="title"/>
          </p:nvPr>
        </p:nvSpPr>
        <p:spPr/>
        <p:txBody>
          <a:bodyPr/>
          <a:lstStyle/>
          <a:p>
            <a:r>
              <a:rPr lang="en-US" dirty="0"/>
              <a:t>A Typical Problem in handling Research Data</a:t>
            </a:r>
          </a:p>
        </p:txBody>
      </p:sp>
      <p:sp>
        <p:nvSpPr>
          <p:cNvPr id="5" name="Text Placeholder 4">
            <a:extLst>
              <a:ext uri="{FF2B5EF4-FFF2-40B4-BE49-F238E27FC236}">
                <a16:creationId xmlns:a16="http://schemas.microsoft.com/office/drawing/2014/main" id="{8E256A45-75CF-F445-9BE6-F2E20BF20444}"/>
              </a:ext>
            </a:extLst>
          </p:cNvPr>
          <p:cNvSpPr>
            <a:spLocks noGrp="1"/>
          </p:cNvSpPr>
          <p:nvPr>
            <p:ph type="body" sz="quarter" idx="65"/>
          </p:nvPr>
        </p:nvSpPr>
        <p:spPr/>
        <p:txBody>
          <a:bodyPr/>
          <a:lstStyle/>
          <a:p>
            <a:endParaRPr lang="en-US"/>
          </a:p>
        </p:txBody>
      </p:sp>
      <p:sp>
        <p:nvSpPr>
          <p:cNvPr id="6" name="Slide Number Placeholder 5">
            <a:extLst>
              <a:ext uri="{FF2B5EF4-FFF2-40B4-BE49-F238E27FC236}">
                <a16:creationId xmlns:a16="http://schemas.microsoft.com/office/drawing/2014/main" id="{C993DAAE-B725-7D4E-97C5-1F9E2930EE4D}"/>
              </a:ext>
            </a:extLst>
          </p:cNvPr>
          <p:cNvSpPr>
            <a:spLocks noGrp="1"/>
          </p:cNvSpPr>
          <p:nvPr>
            <p:ph type="sldNum" sz="quarter" idx="12"/>
          </p:nvPr>
        </p:nvSpPr>
        <p:spPr/>
        <p:txBody>
          <a:bodyPr/>
          <a:lstStyle/>
          <a:p>
            <a:fld id="{7AD0FE45-509C-4BDF-9EDE-64426F8DF3D2}" type="slidenum">
              <a:rPr lang="nl-NL" smtClean="0"/>
              <a:t>4</a:t>
            </a:fld>
            <a:endParaRPr lang="nl-NL"/>
          </a:p>
        </p:txBody>
      </p:sp>
      <p:pic>
        <p:nvPicPr>
          <p:cNvPr id="8" name="Picture 7" descr="imgres.jpg">
            <a:extLst>
              <a:ext uri="{FF2B5EF4-FFF2-40B4-BE49-F238E27FC236}">
                <a16:creationId xmlns:a16="http://schemas.microsoft.com/office/drawing/2014/main" id="{4019D47F-9823-9049-9EE6-8D27E325C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075" y="3013300"/>
            <a:ext cx="1440000" cy="1440000"/>
          </a:xfrm>
          <a:prstGeom prst="rect">
            <a:avLst/>
          </a:prstGeom>
        </p:spPr>
      </p:pic>
      <p:pic>
        <p:nvPicPr>
          <p:cNvPr id="10" name="Picture 9" descr="user_orange.png">
            <a:extLst>
              <a:ext uri="{FF2B5EF4-FFF2-40B4-BE49-F238E27FC236}">
                <a16:creationId xmlns:a16="http://schemas.microsoft.com/office/drawing/2014/main" id="{DD01E3AE-DB8D-554E-8427-B78D0C018B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596" y="1257300"/>
            <a:ext cx="1644479" cy="1440000"/>
          </a:xfrm>
          <a:prstGeom prst="rect">
            <a:avLst/>
          </a:prstGeom>
        </p:spPr>
      </p:pic>
      <p:pic>
        <p:nvPicPr>
          <p:cNvPr id="11" name="Picture 10" descr="ncX8bMzpi.png">
            <a:extLst>
              <a:ext uri="{FF2B5EF4-FFF2-40B4-BE49-F238E27FC236}">
                <a16:creationId xmlns:a16="http://schemas.microsoft.com/office/drawing/2014/main" id="{72A5C621-286F-F94B-AC3C-4DCD07EA1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5301" y="1143000"/>
            <a:ext cx="1107319" cy="1440000"/>
          </a:xfrm>
          <a:prstGeom prst="rect">
            <a:avLst/>
          </a:prstGeom>
        </p:spPr>
      </p:pic>
      <p:pic>
        <p:nvPicPr>
          <p:cNvPr id="12" name="Picture 11" descr="User-Computer-Blue.png">
            <a:extLst>
              <a:ext uri="{FF2B5EF4-FFF2-40B4-BE49-F238E27FC236}">
                <a16:creationId xmlns:a16="http://schemas.microsoft.com/office/drawing/2014/main" id="{1989BD43-F3EB-8B48-A62B-BC951C50EA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96" y="4368800"/>
            <a:ext cx="1782720" cy="1440000"/>
          </a:xfrm>
          <a:prstGeom prst="rect">
            <a:avLst/>
          </a:prstGeom>
        </p:spPr>
      </p:pic>
      <p:pic>
        <p:nvPicPr>
          <p:cNvPr id="13" name="Picture 12" descr="imgres.png">
            <a:extLst>
              <a:ext uri="{FF2B5EF4-FFF2-40B4-BE49-F238E27FC236}">
                <a16:creationId xmlns:a16="http://schemas.microsoft.com/office/drawing/2014/main" id="{675DC889-EDFE-EC42-9EA2-F9EAEABB5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1143000"/>
            <a:ext cx="1054100" cy="1054100"/>
          </a:xfrm>
          <a:prstGeom prst="rect">
            <a:avLst/>
          </a:prstGeom>
        </p:spPr>
      </p:pic>
      <p:pic>
        <p:nvPicPr>
          <p:cNvPr id="14" name="Picture 13" descr="imgres.jpg">
            <a:extLst>
              <a:ext uri="{FF2B5EF4-FFF2-40B4-BE49-F238E27FC236}">
                <a16:creationId xmlns:a16="http://schemas.microsoft.com/office/drawing/2014/main" id="{C2FAD294-B913-FF42-B75D-BD4AB9526B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200" y="4093300"/>
            <a:ext cx="1440000" cy="1440000"/>
          </a:xfrm>
          <a:prstGeom prst="rect">
            <a:avLst/>
          </a:prstGeom>
        </p:spPr>
      </p:pic>
      <p:pic>
        <p:nvPicPr>
          <p:cNvPr id="15" name="Picture 14" descr="imgres.png">
            <a:extLst>
              <a:ext uri="{FF2B5EF4-FFF2-40B4-BE49-F238E27FC236}">
                <a16:creationId xmlns:a16="http://schemas.microsoft.com/office/drawing/2014/main" id="{ECF315A0-D48D-064E-9860-B949B95F5B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5075" y="2034450"/>
            <a:ext cx="720000" cy="720000"/>
          </a:xfrm>
          <a:prstGeom prst="rect">
            <a:avLst/>
          </a:prstGeom>
        </p:spPr>
      </p:pic>
      <p:pic>
        <p:nvPicPr>
          <p:cNvPr id="16" name="Picture 15" descr="imgres.png">
            <a:extLst>
              <a:ext uri="{FF2B5EF4-FFF2-40B4-BE49-F238E27FC236}">
                <a16:creationId xmlns:a16="http://schemas.microsoft.com/office/drawing/2014/main" id="{03F1E590-5AA8-2C48-B6C5-A27E9B75B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2175" y="783000"/>
            <a:ext cx="720000" cy="720000"/>
          </a:xfrm>
          <a:prstGeom prst="rect">
            <a:avLst/>
          </a:prstGeom>
        </p:spPr>
      </p:pic>
      <p:pic>
        <p:nvPicPr>
          <p:cNvPr id="17" name="Picture 16" descr="imgres.png">
            <a:extLst>
              <a:ext uri="{FF2B5EF4-FFF2-40B4-BE49-F238E27FC236}">
                <a16:creationId xmlns:a16="http://schemas.microsoft.com/office/drawing/2014/main" id="{010EA1E5-AB74-2644-9D89-F3675CA736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8800" y="3733300"/>
            <a:ext cx="720000" cy="720000"/>
          </a:xfrm>
          <a:prstGeom prst="rect">
            <a:avLst/>
          </a:prstGeom>
        </p:spPr>
      </p:pic>
      <p:cxnSp>
        <p:nvCxnSpPr>
          <p:cNvPr id="18" name="Straight Arrow Connector 17">
            <a:extLst>
              <a:ext uri="{FF2B5EF4-FFF2-40B4-BE49-F238E27FC236}">
                <a16:creationId xmlns:a16="http://schemas.microsoft.com/office/drawing/2014/main" id="{C8C170C0-65A9-1C4B-BAB2-D62393FD7FE3}"/>
              </a:ext>
            </a:extLst>
          </p:cNvPr>
          <p:cNvCxnSpPr>
            <a:stCxn id="13" idx="1"/>
            <a:endCxn id="11" idx="3"/>
          </p:cNvCxnSpPr>
          <p:nvPr/>
        </p:nvCxnSpPr>
        <p:spPr>
          <a:xfrm flipH="1">
            <a:off x="5412620" y="1670050"/>
            <a:ext cx="1712080" cy="192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5E85828-990C-C349-B5B1-4DAF33CBC2B4}"/>
              </a:ext>
            </a:extLst>
          </p:cNvPr>
          <p:cNvCxnSpPr>
            <a:stCxn id="13" idx="2"/>
            <a:endCxn id="14" idx="0"/>
          </p:cNvCxnSpPr>
          <p:nvPr/>
        </p:nvCxnSpPr>
        <p:spPr>
          <a:xfrm>
            <a:off x="7651750" y="2197100"/>
            <a:ext cx="2450" cy="189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A5AFD94-9DF7-EA48-8AAA-6CD9857B040B}"/>
              </a:ext>
            </a:extLst>
          </p:cNvPr>
          <p:cNvCxnSpPr/>
          <p:nvPr/>
        </p:nvCxnSpPr>
        <p:spPr>
          <a:xfrm flipH="1" flipV="1">
            <a:off x="4922461" y="2557600"/>
            <a:ext cx="2075239" cy="2230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9D3DFD1-04BC-FA46-8B2D-9DBB3123DABD}"/>
              </a:ext>
            </a:extLst>
          </p:cNvPr>
          <p:cNvCxnSpPr/>
          <p:nvPr/>
        </p:nvCxnSpPr>
        <p:spPr>
          <a:xfrm>
            <a:off x="5029200" y="2521450"/>
            <a:ext cx="2057400" cy="212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BAA8382-3472-2345-85A2-4261270D1FB8}"/>
              </a:ext>
            </a:extLst>
          </p:cNvPr>
          <p:cNvCxnSpPr>
            <a:stCxn id="10" idx="2"/>
            <a:endCxn id="12" idx="0"/>
          </p:cNvCxnSpPr>
          <p:nvPr/>
        </p:nvCxnSpPr>
        <p:spPr>
          <a:xfrm>
            <a:off x="1272836" y="2697300"/>
            <a:ext cx="158020" cy="1671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9538AAD-79A8-9040-ABC7-C17E0D9D9DC3}"/>
              </a:ext>
            </a:extLst>
          </p:cNvPr>
          <p:cNvCxnSpPr>
            <a:endCxn id="8" idx="1"/>
          </p:cNvCxnSpPr>
          <p:nvPr/>
        </p:nvCxnSpPr>
        <p:spPr>
          <a:xfrm>
            <a:off x="1917700" y="2754450"/>
            <a:ext cx="897375" cy="978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4CB4BEF-AF5E-6B42-852D-3E81E49269B0}"/>
              </a:ext>
            </a:extLst>
          </p:cNvPr>
          <p:cNvCxnSpPr>
            <a:stCxn id="8" idx="1"/>
            <a:endCxn id="12" idx="3"/>
          </p:cNvCxnSpPr>
          <p:nvPr/>
        </p:nvCxnSpPr>
        <p:spPr>
          <a:xfrm flipH="1">
            <a:off x="2322216" y="3733300"/>
            <a:ext cx="492859" cy="1355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4" descr="imgres.png">
            <a:extLst>
              <a:ext uri="{FF2B5EF4-FFF2-40B4-BE49-F238E27FC236}">
                <a16:creationId xmlns:a16="http://schemas.microsoft.com/office/drawing/2014/main" id="{F5849F5B-DEE2-5947-ABCC-A41BB25E8A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3602" y="3597000"/>
            <a:ext cx="720000" cy="720000"/>
          </a:xfrm>
          <a:prstGeom prst="rect">
            <a:avLst/>
          </a:prstGeom>
        </p:spPr>
      </p:pic>
      <p:pic>
        <p:nvPicPr>
          <p:cNvPr id="26" name="Picture 25" descr="imgres.png">
            <a:extLst>
              <a:ext uri="{FF2B5EF4-FFF2-40B4-BE49-F238E27FC236}">
                <a16:creationId xmlns:a16="http://schemas.microsoft.com/office/drawing/2014/main" id="{C820C391-2C14-C74A-A325-611AD7E3C6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5075" y="5173300"/>
            <a:ext cx="720000" cy="720000"/>
          </a:xfrm>
          <a:prstGeom prst="rect">
            <a:avLst/>
          </a:prstGeom>
        </p:spPr>
      </p:pic>
      <p:cxnSp>
        <p:nvCxnSpPr>
          <p:cNvPr id="27" name="Curved Connector 26">
            <a:extLst>
              <a:ext uri="{FF2B5EF4-FFF2-40B4-BE49-F238E27FC236}">
                <a16:creationId xmlns:a16="http://schemas.microsoft.com/office/drawing/2014/main" id="{ACC95240-6BC6-9B44-9115-9E378C487B51}"/>
              </a:ext>
            </a:extLst>
          </p:cNvPr>
          <p:cNvCxnSpPr>
            <a:stCxn id="26" idx="3"/>
            <a:endCxn id="11" idx="2"/>
          </p:cNvCxnSpPr>
          <p:nvPr/>
        </p:nvCxnSpPr>
        <p:spPr>
          <a:xfrm flipV="1">
            <a:off x="2455075" y="2583000"/>
            <a:ext cx="2403886" cy="295030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pic>
        <p:nvPicPr>
          <p:cNvPr id="28" name="Picture 27" descr="imgres.png">
            <a:extLst>
              <a:ext uri="{FF2B5EF4-FFF2-40B4-BE49-F238E27FC236}">
                <a16:creationId xmlns:a16="http://schemas.microsoft.com/office/drawing/2014/main" id="{92BE0282-7485-1B45-9CEE-35A2E27CD9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9200" y="950050"/>
            <a:ext cx="720000" cy="720000"/>
          </a:xfrm>
          <a:prstGeom prst="rect">
            <a:avLst/>
          </a:prstGeom>
        </p:spPr>
      </p:pic>
      <p:cxnSp>
        <p:nvCxnSpPr>
          <p:cNvPr id="29" name="Straight Arrow Connector 28">
            <a:extLst>
              <a:ext uri="{FF2B5EF4-FFF2-40B4-BE49-F238E27FC236}">
                <a16:creationId xmlns:a16="http://schemas.microsoft.com/office/drawing/2014/main" id="{89069D08-8CD7-1047-BABB-B1F6428C84E8}"/>
              </a:ext>
            </a:extLst>
          </p:cNvPr>
          <p:cNvCxnSpPr/>
          <p:nvPr/>
        </p:nvCxnSpPr>
        <p:spPr>
          <a:xfrm flipH="1">
            <a:off x="3987801" y="2583000"/>
            <a:ext cx="507999" cy="89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0" name="Picture 29" descr="imgres.png">
            <a:extLst>
              <a:ext uri="{FF2B5EF4-FFF2-40B4-BE49-F238E27FC236}">
                <a16:creationId xmlns:a16="http://schemas.microsoft.com/office/drawing/2014/main" id="{2E7977A4-C7C0-2A4B-B02B-A221AB13C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7501" y="3762600"/>
            <a:ext cx="720000" cy="720000"/>
          </a:xfrm>
          <a:prstGeom prst="rect">
            <a:avLst/>
          </a:prstGeom>
        </p:spPr>
      </p:pic>
      <p:pic>
        <p:nvPicPr>
          <p:cNvPr id="31" name="Picture 30" descr="imgres.png">
            <a:extLst>
              <a:ext uri="{FF2B5EF4-FFF2-40B4-BE49-F238E27FC236}">
                <a16:creationId xmlns:a16="http://schemas.microsoft.com/office/drawing/2014/main" id="{2D61D8D7-7CB7-0B42-A062-7C9DFAB9EB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4475" y="4008800"/>
            <a:ext cx="720000" cy="720000"/>
          </a:xfrm>
          <a:prstGeom prst="rect">
            <a:avLst/>
          </a:prstGeom>
        </p:spPr>
      </p:pic>
      <p:cxnSp>
        <p:nvCxnSpPr>
          <p:cNvPr id="32" name="Straight Arrow Connector 31">
            <a:extLst>
              <a:ext uri="{FF2B5EF4-FFF2-40B4-BE49-F238E27FC236}">
                <a16:creationId xmlns:a16="http://schemas.microsoft.com/office/drawing/2014/main" id="{3056EC97-AC8A-684D-93C7-C4039F7099A2}"/>
              </a:ext>
            </a:extLst>
          </p:cNvPr>
          <p:cNvCxnSpPr/>
          <p:nvPr/>
        </p:nvCxnSpPr>
        <p:spPr>
          <a:xfrm flipV="1">
            <a:off x="2095075" y="1672500"/>
            <a:ext cx="2210226"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CA2FB3A-0E9E-C747-B021-0DDE89337708}"/>
              </a:ext>
            </a:extLst>
          </p:cNvPr>
          <p:cNvCxnSpPr>
            <a:stCxn id="11" idx="1"/>
            <a:endCxn id="10" idx="3"/>
          </p:cNvCxnSpPr>
          <p:nvPr/>
        </p:nvCxnSpPr>
        <p:spPr>
          <a:xfrm flipH="1">
            <a:off x="2095075" y="1863000"/>
            <a:ext cx="2210226"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4" name="Picture 33" descr="imgres.png">
            <a:extLst>
              <a:ext uri="{FF2B5EF4-FFF2-40B4-BE49-F238E27FC236}">
                <a16:creationId xmlns:a16="http://schemas.microsoft.com/office/drawing/2014/main" id="{3C10B1D0-2BF6-2144-B015-A5C076EC5A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9116" y="2034450"/>
            <a:ext cx="720000" cy="720000"/>
          </a:xfrm>
          <a:prstGeom prst="rect">
            <a:avLst/>
          </a:prstGeom>
        </p:spPr>
      </p:pic>
      <p:pic>
        <p:nvPicPr>
          <p:cNvPr id="35" name="Picture 34" descr="imgres.png">
            <a:extLst>
              <a:ext uri="{FF2B5EF4-FFF2-40B4-BE49-F238E27FC236}">
                <a16:creationId xmlns:a16="http://schemas.microsoft.com/office/drawing/2014/main" id="{CFB1849F-137F-E446-B322-5029759996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3011" y="2751025"/>
            <a:ext cx="2515550" cy="2515550"/>
          </a:xfrm>
          <a:prstGeom prst="rect">
            <a:avLst/>
          </a:prstGeom>
          <a:ln>
            <a:noFill/>
          </a:ln>
          <a:effectLst>
            <a:glow rad="228600">
              <a:srgbClr val="FF0000">
                <a:alpha val="40000"/>
              </a:srgbClr>
            </a:glow>
          </a:effectLst>
        </p:spPr>
      </p:pic>
      <p:pic>
        <p:nvPicPr>
          <p:cNvPr id="36" name="Picture 35" descr="imgres.png">
            <a:extLst>
              <a:ext uri="{FF2B5EF4-FFF2-40B4-BE49-F238E27FC236}">
                <a16:creationId xmlns:a16="http://schemas.microsoft.com/office/drawing/2014/main" id="{F8683D5E-D444-C040-AA31-B5FA1CA0E1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5975" y="2546850"/>
            <a:ext cx="720000" cy="720000"/>
          </a:xfrm>
          <a:prstGeom prst="rect">
            <a:avLst/>
          </a:prstGeom>
        </p:spPr>
      </p:pic>
      <p:pic>
        <p:nvPicPr>
          <p:cNvPr id="37" name="Picture 36" descr="imgres.png">
            <a:extLst>
              <a:ext uri="{FF2B5EF4-FFF2-40B4-BE49-F238E27FC236}">
                <a16:creationId xmlns:a16="http://schemas.microsoft.com/office/drawing/2014/main" id="{EEFED4CF-BD27-014C-A5B1-38BDD8EDA8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78561" y="1083900"/>
            <a:ext cx="720000" cy="720000"/>
          </a:xfrm>
          <a:prstGeom prst="rect">
            <a:avLst/>
          </a:prstGeom>
        </p:spPr>
      </p:pic>
      <p:cxnSp>
        <p:nvCxnSpPr>
          <p:cNvPr id="38" name="Straight Arrow Connector 37">
            <a:extLst>
              <a:ext uri="{FF2B5EF4-FFF2-40B4-BE49-F238E27FC236}">
                <a16:creationId xmlns:a16="http://schemas.microsoft.com/office/drawing/2014/main" id="{294E897A-61B2-0845-AE60-752D9D290416}"/>
              </a:ext>
            </a:extLst>
          </p:cNvPr>
          <p:cNvCxnSpPr/>
          <p:nvPr/>
        </p:nvCxnSpPr>
        <p:spPr>
          <a:xfrm flipH="1" flipV="1">
            <a:off x="2234775" y="2792550"/>
            <a:ext cx="720000" cy="742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9" name="Picture 38" descr="imgres.png">
            <a:extLst>
              <a:ext uri="{FF2B5EF4-FFF2-40B4-BE49-F238E27FC236}">
                <a16:creationId xmlns:a16="http://schemas.microsoft.com/office/drawing/2014/main" id="{73A6032B-40E0-9643-8C48-71C92C9143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7700" y="2034450"/>
            <a:ext cx="720000" cy="720000"/>
          </a:xfrm>
          <a:prstGeom prst="rect">
            <a:avLst/>
          </a:prstGeom>
        </p:spPr>
      </p:pic>
      <p:grpSp>
        <p:nvGrpSpPr>
          <p:cNvPr id="40" name="Group 39">
            <a:extLst>
              <a:ext uri="{FF2B5EF4-FFF2-40B4-BE49-F238E27FC236}">
                <a16:creationId xmlns:a16="http://schemas.microsoft.com/office/drawing/2014/main" id="{9F999EF7-3A5F-A142-A339-A53335A23946}"/>
              </a:ext>
            </a:extLst>
          </p:cNvPr>
          <p:cNvGrpSpPr/>
          <p:nvPr/>
        </p:nvGrpSpPr>
        <p:grpSpPr>
          <a:xfrm>
            <a:off x="5137280" y="4626200"/>
            <a:ext cx="1223840" cy="1223840"/>
            <a:chOff x="10590430" y="3093160"/>
            <a:chExt cx="1223840" cy="1223840"/>
          </a:xfrm>
        </p:grpSpPr>
        <p:pic>
          <p:nvPicPr>
            <p:cNvPr id="41" name="Picture 40" descr="imgres.png">
              <a:extLst>
                <a:ext uri="{FF2B5EF4-FFF2-40B4-BE49-F238E27FC236}">
                  <a16:creationId xmlns:a16="http://schemas.microsoft.com/office/drawing/2014/main" id="{18D067DC-D354-F64A-A42D-A5DD84CAA4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0430" y="3093160"/>
              <a:ext cx="1223840" cy="1223840"/>
            </a:xfrm>
            <a:prstGeom prst="rect">
              <a:avLst/>
            </a:prstGeom>
          </p:spPr>
        </p:pic>
        <p:sp>
          <p:nvSpPr>
            <p:cNvPr id="42" name="TextBox 41">
              <a:extLst>
                <a:ext uri="{FF2B5EF4-FFF2-40B4-BE49-F238E27FC236}">
                  <a16:creationId xmlns:a16="http://schemas.microsoft.com/office/drawing/2014/main" id="{7B456963-B509-6648-9384-ABE8C744489B}"/>
                </a:ext>
              </a:extLst>
            </p:cNvPr>
            <p:cNvSpPr txBox="1"/>
            <p:nvPr/>
          </p:nvSpPr>
          <p:spPr>
            <a:xfrm>
              <a:off x="10873368" y="3121460"/>
              <a:ext cx="733006" cy="1169551"/>
            </a:xfrm>
            <a:prstGeom prst="rect">
              <a:avLst/>
            </a:prstGeom>
            <a:noFill/>
          </p:spPr>
          <p:txBody>
            <a:bodyPr wrap="none" rtlCol="0">
              <a:spAutoFit/>
            </a:bodyPr>
            <a:lstStyle/>
            <a:p>
              <a:r>
                <a:rPr lang="en-US" sz="7000" b="1" dirty="0">
                  <a:solidFill>
                    <a:srgbClr val="9C332E"/>
                  </a:solidFill>
                </a:rPr>
                <a:t>?</a:t>
              </a:r>
            </a:p>
          </p:txBody>
        </p:sp>
      </p:grpSp>
    </p:spTree>
    <p:extLst>
      <p:ext uri="{BB962C8B-B14F-4D97-AF65-F5344CB8AC3E}">
        <p14:creationId xmlns:p14="http://schemas.microsoft.com/office/powerpoint/2010/main" val="329564432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par>
                                <p:cTn id="75" presetID="6" presetClass="entr" presetSubtype="16"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circle(in)">
                                      <p:cBhvr>
                                        <p:cTn id="77" dur="20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circle(in)">
                                      <p:cBhvr>
                                        <p:cTn id="82" dur="20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500" fill="hold"/>
                                        <p:tgtEl>
                                          <p:spTgt spid="23"/>
                                        </p:tgtEl>
                                        <p:attrNameLst>
                                          <p:attrName>ppt_x</p:attrName>
                                        </p:attrNameLst>
                                      </p:cBhvr>
                                      <p:tavLst>
                                        <p:tav tm="0">
                                          <p:val>
                                            <p:strVal val="#ppt_x"/>
                                          </p:val>
                                        </p:tav>
                                        <p:tav tm="100000">
                                          <p:val>
                                            <p:strVal val="#ppt_x"/>
                                          </p:val>
                                        </p:tav>
                                      </p:tavLst>
                                    </p:anim>
                                    <p:anim calcmode="lin" valueType="num">
                                      <p:cBhvr additive="base">
                                        <p:cTn id="94" dur="500" fill="hold"/>
                                        <p:tgtEl>
                                          <p:spTgt spid="23"/>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500" fill="hold"/>
                                        <p:tgtEl>
                                          <p:spTgt spid="25"/>
                                        </p:tgtEl>
                                        <p:attrNameLst>
                                          <p:attrName>ppt_x</p:attrName>
                                        </p:attrNameLst>
                                      </p:cBhvr>
                                      <p:tavLst>
                                        <p:tav tm="0">
                                          <p:val>
                                            <p:strVal val="#ppt_x"/>
                                          </p:val>
                                        </p:tav>
                                        <p:tav tm="100000">
                                          <p:val>
                                            <p:strVal val="#ppt_x"/>
                                          </p:val>
                                        </p:tav>
                                      </p:tavLst>
                                    </p:anim>
                                    <p:anim calcmode="lin" valueType="num">
                                      <p:cBhvr additive="base">
                                        <p:cTn id="9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fill="hold"/>
                                        <p:tgtEl>
                                          <p:spTgt spid="24"/>
                                        </p:tgtEl>
                                        <p:attrNameLst>
                                          <p:attrName>ppt_x</p:attrName>
                                        </p:attrNameLst>
                                      </p:cBhvr>
                                      <p:tavLst>
                                        <p:tav tm="0">
                                          <p:val>
                                            <p:strVal val="#ppt_x"/>
                                          </p:val>
                                        </p:tav>
                                        <p:tav tm="100000">
                                          <p:val>
                                            <p:strVal val="#ppt_x"/>
                                          </p:val>
                                        </p:tav>
                                      </p:tavLst>
                                    </p:anim>
                                    <p:anim calcmode="lin" valueType="num">
                                      <p:cBhvr additive="base">
                                        <p:cTn id="104" dur="500" fill="hold"/>
                                        <p:tgtEl>
                                          <p:spTgt spid="24"/>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500" fill="hold"/>
                                        <p:tgtEl>
                                          <p:spTgt spid="26"/>
                                        </p:tgtEl>
                                        <p:attrNameLst>
                                          <p:attrName>ppt_x</p:attrName>
                                        </p:attrNameLst>
                                      </p:cBhvr>
                                      <p:tavLst>
                                        <p:tav tm="0">
                                          <p:val>
                                            <p:strVal val="#ppt_x"/>
                                          </p:val>
                                        </p:tav>
                                        <p:tav tm="100000">
                                          <p:val>
                                            <p:strVal val="#ppt_x"/>
                                          </p:val>
                                        </p:tav>
                                      </p:tavLst>
                                    </p:anim>
                                    <p:anim calcmode="lin" valueType="num">
                                      <p:cBhvr additive="base">
                                        <p:cTn id="10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27"/>
                                        </p:tgtEl>
                                        <p:attrNameLst>
                                          <p:attrName>style.visibility</p:attrName>
                                        </p:attrNameLst>
                                      </p:cBhvr>
                                      <p:to>
                                        <p:strVal val="visible"/>
                                      </p:to>
                                    </p:set>
                                    <p:anim calcmode="lin" valueType="num">
                                      <p:cBhvr additive="base">
                                        <p:cTn id="113" dur="500" fill="hold"/>
                                        <p:tgtEl>
                                          <p:spTgt spid="27"/>
                                        </p:tgtEl>
                                        <p:attrNameLst>
                                          <p:attrName>ppt_x</p:attrName>
                                        </p:attrNameLst>
                                      </p:cBhvr>
                                      <p:tavLst>
                                        <p:tav tm="0">
                                          <p:val>
                                            <p:strVal val="#ppt_x"/>
                                          </p:val>
                                        </p:tav>
                                        <p:tav tm="100000">
                                          <p:val>
                                            <p:strVal val="#ppt_x"/>
                                          </p:val>
                                        </p:tav>
                                      </p:tavLst>
                                    </p:anim>
                                    <p:anim calcmode="lin" valueType="num">
                                      <p:cBhvr additive="base">
                                        <p:cTn id="114" dur="500" fill="hold"/>
                                        <p:tgtEl>
                                          <p:spTgt spid="27"/>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7"/>
                                        </p:tgtEl>
                                        <p:attrNameLst>
                                          <p:attrName>style.visibility</p:attrName>
                                        </p:attrNameLst>
                                      </p:cBhvr>
                                      <p:to>
                                        <p:strVal val="visible"/>
                                      </p:to>
                                    </p:set>
                                    <p:anim calcmode="lin" valueType="num">
                                      <p:cBhvr additive="base">
                                        <p:cTn id="117" dur="500" fill="hold"/>
                                        <p:tgtEl>
                                          <p:spTgt spid="37"/>
                                        </p:tgtEl>
                                        <p:attrNameLst>
                                          <p:attrName>ppt_x</p:attrName>
                                        </p:attrNameLst>
                                      </p:cBhvr>
                                      <p:tavLst>
                                        <p:tav tm="0">
                                          <p:val>
                                            <p:strVal val="#ppt_x"/>
                                          </p:val>
                                        </p:tav>
                                        <p:tav tm="100000">
                                          <p:val>
                                            <p:strVal val="#ppt_x"/>
                                          </p:val>
                                        </p:tav>
                                      </p:tavLst>
                                    </p:anim>
                                    <p:anim calcmode="lin" valueType="num">
                                      <p:cBhvr additive="base">
                                        <p:cTn id="1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29"/>
                                        </p:tgtEl>
                                        <p:attrNameLst>
                                          <p:attrName>style.visibility</p:attrName>
                                        </p:attrNameLst>
                                      </p:cBhvr>
                                      <p:to>
                                        <p:strVal val="visible"/>
                                      </p:to>
                                    </p:set>
                                    <p:anim calcmode="lin" valueType="num">
                                      <p:cBhvr additive="base">
                                        <p:cTn id="123" dur="500" fill="hold"/>
                                        <p:tgtEl>
                                          <p:spTgt spid="29"/>
                                        </p:tgtEl>
                                        <p:attrNameLst>
                                          <p:attrName>ppt_x</p:attrName>
                                        </p:attrNameLst>
                                      </p:cBhvr>
                                      <p:tavLst>
                                        <p:tav tm="0">
                                          <p:val>
                                            <p:strVal val="#ppt_x"/>
                                          </p:val>
                                        </p:tav>
                                        <p:tav tm="100000">
                                          <p:val>
                                            <p:strVal val="#ppt_x"/>
                                          </p:val>
                                        </p:tav>
                                      </p:tavLst>
                                    </p:anim>
                                    <p:anim calcmode="lin" valueType="num">
                                      <p:cBhvr additive="base">
                                        <p:cTn id="124" dur="500" fill="hold"/>
                                        <p:tgtEl>
                                          <p:spTgt spid="29"/>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additive="base">
                                        <p:cTn id="127" dur="500" fill="hold"/>
                                        <p:tgtEl>
                                          <p:spTgt spid="30"/>
                                        </p:tgtEl>
                                        <p:attrNameLst>
                                          <p:attrName>ppt_x</p:attrName>
                                        </p:attrNameLst>
                                      </p:cBhvr>
                                      <p:tavLst>
                                        <p:tav tm="0">
                                          <p:val>
                                            <p:strVal val="#ppt_x"/>
                                          </p:val>
                                        </p:tav>
                                        <p:tav tm="100000">
                                          <p:val>
                                            <p:strVal val="#ppt_x"/>
                                          </p:val>
                                        </p:tav>
                                      </p:tavLst>
                                    </p:anim>
                                    <p:anim calcmode="lin" valueType="num">
                                      <p:cBhvr additive="base">
                                        <p:cTn id="1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39"/>
                                        </p:tgtEl>
                                        <p:attrNameLst>
                                          <p:attrName>style.visibility</p:attrName>
                                        </p:attrNameLst>
                                      </p:cBhvr>
                                      <p:to>
                                        <p:strVal val="visible"/>
                                      </p:to>
                                    </p:set>
                                    <p:anim calcmode="lin" valueType="num">
                                      <p:cBhvr additive="base">
                                        <p:cTn id="133" dur="500" fill="hold"/>
                                        <p:tgtEl>
                                          <p:spTgt spid="39"/>
                                        </p:tgtEl>
                                        <p:attrNameLst>
                                          <p:attrName>ppt_x</p:attrName>
                                        </p:attrNameLst>
                                      </p:cBhvr>
                                      <p:tavLst>
                                        <p:tav tm="0">
                                          <p:val>
                                            <p:strVal val="#ppt_x"/>
                                          </p:val>
                                        </p:tav>
                                        <p:tav tm="100000">
                                          <p:val>
                                            <p:strVal val="#ppt_x"/>
                                          </p:val>
                                        </p:tav>
                                      </p:tavLst>
                                    </p:anim>
                                    <p:anim calcmode="lin" valueType="num">
                                      <p:cBhvr additive="base">
                                        <p:cTn id="134" dur="500" fill="hold"/>
                                        <p:tgtEl>
                                          <p:spTgt spid="39"/>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8"/>
                                        </p:tgtEl>
                                        <p:attrNameLst>
                                          <p:attrName>style.visibility</p:attrName>
                                        </p:attrNameLst>
                                      </p:cBhvr>
                                      <p:to>
                                        <p:strVal val="visible"/>
                                      </p:to>
                                    </p:set>
                                    <p:anim calcmode="lin" valueType="num">
                                      <p:cBhvr additive="base">
                                        <p:cTn id="137" dur="500" fill="hold"/>
                                        <p:tgtEl>
                                          <p:spTgt spid="38"/>
                                        </p:tgtEl>
                                        <p:attrNameLst>
                                          <p:attrName>ppt_x</p:attrName>
                                        </p:attrNameLst>
                                      </p:cBhvr>
                                      <p:tavLst>
                                        <p:tav tm="0">
                                          <p:val>
                                            <p:strVal val="#ppt_x"/>
                                          </p:val>
                                        </p:tav>
                                        <p:tav tm="100000">
                                          <p:val>
                                            <p:strVal val="#ppt_x"/>
                                          </p:val>
                                        </p:tav>
                                      </p:tavLst>
                                    </p:anim>
                                    <p:anim calcmode="lin" valueType="num">
                                      <p:cBhvr additive="base">
                                        <p:cTn id="13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1" presetClass="entr" presetSubtype="1" fill="hold" nodeType="click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heel(1)">
                                      <p:cBhvr>
                                        <p:cTn id="143" dur="2000"/>
                                        <p:tgtEl>
                                          <p:spTgt spid="35"/>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B9532-0A2B-E341-B20C-D1E3213A6CF5}"/>
              </a:ext>
            </a:extLst>
          </p:cNvPr>
          <p:cNvSpPr>
            <a:spLocks noGrp="1"/>
          </p:cNvSpPr>
          <p:nvPr>
            <p:ph type="title"/>
          </p:nvPr>
        </p:nvSpPr>
        <p:spPr/>
        <p:txBody>
          <a:bodyPr/>
          <a:lstStyle/>
          <a:p>
            <a:r>
              <a:rPr lang="en-US" dirty="0"/>
              <a:t>Researcher’s needs</a:t>
            </a:r>
          </a:p>
        </p:txBody>
      </p:sp>
      <p:sp>
        <p:nvSpPr>
          <p:cNvPr id="4" name="Vertical Text Placeholder 3">
            <a:extLst>
              <a:ext uri="{FF2B5EF4-FFF2-40B4-BE49-F238E27FC236}">
                <a16:creationId xmlns:a16="http://schemas.microsoft.com/office/drawing/2014/main" id="{B8EA6B8A-FD57-D04A-AEB8-7A00B9820D13}"/>
              </a:ext>
            </a:extLst>
          </p:cNvPr>
          <p:cNvSpPr>
            <a:spLocks noGrp="1"/>
          </p:cNvSpPr>
          <p:nvPr>
            <p:ph type="body" orient="vert" idx="1"/>
          </p:nvPr>
        </p:nvSpPr>
        <p:spPr/>
        <p:txBody>
          <a:bodyPr/>
          <a:lstStyle/>
          <a:p>
            <a:pPr marL="285750" indent="-285750">
              <a:buFont typeface="Arial"/>
              <a:buChar char="•"/>
            </a:pPr>
            <a:r>
              <a:rPr lang="en-US" b="1" dirty="0"/>
              <a:t>Store</a:t>
            </a:r>
            <a:r>
              <a:rPr lang="en-US" dirty="0"/>
              <a:t> data during research</a:t>
            </a:r>
          </a:p>
          <a:p>
            <a:pPr marL="285750" indent="-285750">
              <a:buFont typeface="Arial"/>
              <a:buChar char="•"/>
            </a:pPr>
            <a:r>
              <a:rPr lang="en-US" b="1" dirty="0"/>
              <a:t>Share</a:t>
            </a:r>
            <a:r>
              <a:rPr lang="en-US" dirty="0"/>
              <a:t> data during and after research</a:t>
            </a:r>
          </a:p>
          <a:p>
            <a:pPr marL="285750" indent="-285750">
              <a:buFont typeface="Arial"/>
              <a:buChar char="•"/>
            </a:pPr>
            <a:r>
              <a:rPr lang="en-US" b="1" dirty="0"/>
              <a:t>Synchronize</a:t>
            </a:r>
            <a:r>
              <a:rPr lang="en-US" dirty="0"/>
              <a:t> data across different locations</a:t>
            </a:r>
            <a:endParaRPr lang="en-US" b="1" dirty="0"/>
          </a:p>
          <a:p>
            <a:pPr marL="285750" indent="-285750">
              <a:buFont typeface="Arial"/>
              <a:buChar char="•"/>
            </a:pPr>
            <a:r>
              <a:rPr lang="en-US" b="1" dirty="0"/>
              <a:t>Backup </a:t>
            </a:r>
            <a:r>
              <a:rPr lang="en-US" dirty="0"/>
              <a:t>data</a:t>
            </a:r>
            <a:endParaRPr lang="en-US" b="1" dirty="0"/>
          </a:p>
          <a:p>
            <a:pPr marL="285750" indent="-285750">
              <a:buFont typeface="Arial"/>
              <a:buChar char="•"/>
            </a:pPr>
            <a:r>
              <a:rPr lang="en-US" b="1" dirty="0"/>
              <a:t>Archive</a:t>
            </a:r>
            <a:r>
              <a:rPr lang="en-US" dirty="0"/>
              <a:t> data</a:t>
            </a:r>
          </a:p>
          <a:p>
            <a:pPr marL="285750" indent="-285750">
              <a:buFont typeface="Arial"/>
              <a:buChar char="•"/>
            </a:pPr>
            <a:r>
              <a:rPr lang="en-US" b="1" dirty="0"/>
              <a:t>Publish </a:t>
            </a:r>
            <a:r>
              <a:rPr lang="en-US" dirty="0"/>
              <a:t>data</a:t>
            </a:r>
          </a:p>
          <a:p>
            <a:pPr marL="285750" indent="-285750">
              <a:buFont typeface="Arial"/>
              <a:buChar char="•"/>
            </a:pPr>
            <a:r>
              <a:rPr lang="en-US" b="1" dirty="0"/>
              <a:t>Link</a:t>
            </a:r>
            <a:r>
              <a:rPr lang="en-US" dirty="0"/>
              <a:t> publication to processed and raw data</a:t>
            </a:r>
          </a:p>
          <a:p>
            <a:pPr marL="285750" indent="-285750">
              <a:buFont typeface="Arial"/>
              <a:buChar char="•"/>
            </a:pPr>
            <a:r>
              <a:rPr lang="en-US" b="1" dirty="0"/>
              <a:t>Find</a:t>
            </a:r>
            <a:r>
              <a:rPr lang="en-US" dirty="0"/>
              <a:t> data and </a:t>
            </a:r>
            <a:r>
              <a:rPr lang="en-US" b="1" dirty="0"/>
              <a:t>make data findable </a:t>
            </a:r>
            <a:r>
              <a:rPr lang="en-US" dirty="0"/>
              <a:t>by others</a:t>
            </a:r>
          </a:p>
          <a:p>
            <a:pPr marL="285750" indent="-285750">
              <a:buFont typeface="Arial"/>
              <a:buChar char="•"/>
            </a:pPr>
            <a:r>
              <a:rPr lang="en-US" dirty="0"/>
              <a:t>Data </a:t>
            </a:r>
            <a:r>
              <a:rPr lang="en-US" b="1" dirty="0"/>
              <a:t>transfer</a:t>
            </a:r>
          </a:p>
          <a:p>
            <a:pPr marL="285750" indent="-285750">
              <a:buFont typeface="Arial"/>
              <a:buChar char="•"/>
            </a:pPr>
            <a:r>
              <a:rPr lang="en-US" dirty="0"/>
              <a:t>Data </a:t>
            </a:r>
            <a:r>
              <a:rPr lang="en-US" b="1" dirty="0"/>
              <a:t>provenance</a:t>
            </a:r>
            <a:r>
              <a:rPr lang="en-US" dirty="0"/>
              <a:t>: what happened with the data</a:t>
            </a:r>
          </a:p>
          <a:p>
            <a:pPr marL="285750" indent="-285750">
              <a:buFont typeface="Arial"/>
              <a:buChar char="•"/>
            </a:pPr>
            <a:r>
              <a:rPr lang="en-US" dirty="0"/>
              <a:t>…</a:t>
            </a:r>
          </a:p>
        </p:txBody>
      </p:sp>
      <p:sp>
        <p:nvSpPr>
          <p:cNvPr id="5" name="Text Placeholder 4">
            <a:extLst>
              <a:ext uri="{FF2B5EF4-FFF2-40B4-BE49-F238E27FC236}">
                <a16:creationId xmlns:a16="http://schemas.microsoft.com/office/drawing/2014/main" id="{2D94A994-0247-894F-9238-80F3504BB2B0}"/>
              </a:ext>
            </a:extLst>
          </p:cNvPr>
          <p:cNvSpPr>
            <a:spLocks noGrp="1"/>
          </p:cNvSpPr>
          <p:nvPr>
            <p:ph type="body" sz="quarter" idx="65"/>
          </p:nvPr>
        </p:nvSpPr>
        <p:spPr/>
        <p:txBody>
          <a:bodyPr/>
          <a:lstStyle/>
          <a:p>
            <a:endParaRPr lang="en-US"/>
          </a:p>
        </p:txBody>
      </p:sp>
      <p:sp>
        <p:nvSpPr>
          <p:cNvPr id="6" name="Slide Number Placeholder 5">
            <a:extLst>
              <a:ext uri="{FF2B5EF4-FFF2-40B4-BE49-F238E27FC236}">
                <a16:creationId xmlns:a16="http://schemas.microsoft.com/office/drawing/2014/main" id="{6A3855D8-E245-D74C-A772-26359FD729E9}"/>
              </a:ext>
            </a:extLst>
          </p:cNvPr>
          <p:cNvSpPr>
            <a:spLocks noGrp="1"/>
          </p:cNvSpPr>
          <p:nvPr>
            <p:ph type="sldNum" sz="quarter" idx="12"/>
          </p:nvPr>
        </p:nvSpPr>
        <p:spPr/>
        <p:txBody>
          <a:bodyPr/>
          <a:lstStyle/>
          <a:p>
            <a:fld id="{7AD0FE45-509C-4BDF-9EDE-64426F8DF3D2}" type="slidenum">
              <a:rPr lang="nl-NL" smtClean="0"/>
              <a:t>5</a:t>
            </a:fld>
            <a:endParaRPr lang="nl-NL"/>
          </a:p>
        </p:txBody>
      </p:sp>
    </p:spTree>
    <p:extLst>
      <p:ext uri="{BB962C8B-B14F-4D97-AF65-F5344CB8AC3E}">
        <p14:creationId xmlns:p14="http://schemas.microsoft.com/office/powerpoint/2010/main" val="294762686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124D4-C02E-404A-8846-020EFCB9A36B}"/>
              </a:ext>
            </a:extLst>
          </p:cNvPr>
          <p:cNvSpPr>
            <a:spLocks noGrp="1"/>
          </p:cNvSpPr>
          <p:nvPr>
            <p:ph type="title"/>
          </p:nvPr>
        </p:nvSpPr>
        <p:spPr/>
        <p:txBody>
          <a:bodyPr/>
          <a:lstStyle/>
          <a:p>
            <a:r>
              <a:rPr lang="en-US" dirty="0"/>
              <a:t>Research Data Lifecycle</a:t>
            </a:r>
          </a:p>
        </p:txBody>
      </p:sp>
      <p:sp>
        <p:nvSpPr>
          <p:cNvPr id="6" name="Slide Number Placeholder 5">
            <a:extLst>
              <a:ext uri="{FF2B5EF4-FFF2-40B4-BE49-F238E27FC236}">
                <a16:creationId xmlns:a16="http://schemas.microsoft.com/office/drawing/2014/main" id="{F42DB64C-27C5-2A47-9BD6-5D8B2A67ACE3}"/>
              </a:ext>
            </a:extLst>
          </p:cNvPr>
          <p:cNvSpPr>
            <a:spLocks noGrp="1"/>
          </p:cNvSpPr>
          <p:nvPr>
            <p:ph type="sldNum" sz="quarter" idx="12"/>
          </p:nvPr>
        </p:nvSpPr>
        <p:spPr/>
        <p:txBody>
          <a:bodyPr/>
          <a:lstStyle/>
          <a:p>
            <a:fld id="{7AD0FE45-509C-4BDF-9EDE-64426F8DF3D2}" type="slidenum">
              <a:rPr lang="nl-NL" smtClean="0"/>
              <a:t>6</a:t>
            </a:fld>
            <a:endParaRPr lang="nl-NL"/>
          </a:p>
        </p:txBody>
      </p:sp>
      <p:sp>
        <p:nvSpPr>
          <p:cNvPr id="8" name="Oval 7">
            <a:extLst>
              <a:ext uri="{FF2B5EF4-FFF2-40B4-BE49-F238E27FC236}">
                <a16:creationId xmlns:a16="http://schemas.microsoft.com/office/drawing/2014/main" id="{2D1DEB63-E469-4D46-9AFB-A537FE94CFE5}"/>
              </a:ext>
            </a:extLst>
          </p:cNvPr>
          <p:cNvSpPr/>
          <p:nvPr/>
        </p:nvSpPr>
        <p:spPr>
          <a:xfrm>
            <a:off x="3882465" y="2057923"/>
            <a:ext cx="3454400" cy="3284820"/>
          </a:xfrm>
          <a:prstGeom prst="ellipse">
            <a:avLst/>
          </a:prstGeom>
          <a:ln w="762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B03EDF5-9A34-0147-8389-0B6571AB8C4E}"/>
              </a:ext>
            </a:extLst>
          </p:cNvPr>
          <p:cNvSpPr/>
          <p:nvPr/>
        </p:nvSpPr>
        <p:spPr>
          <a:xfrm>
            <a:off x="8157997" y="2142771"/>
            <a:ext cx="175966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PROCESSING DATA:  </a:t>
            </a:r>
            <a:r>
              <a:rPr lang="en-US" sz="1200" kern="1200" dirty="0">
                <a:solidFill>
                  <a:prstClr val="black"/>
                </a:solidFill>
                <a:latin typeface="Arial"/>
              </a:rPr>
              <a:t>entering, transcribing, checking &amp; validating, anonymizing and describing</a:t>
            </a:r>
          </a:p>
        </p:txBody>
      </p:sp>
      <p:sp>
        <p:nvSpPr>
          <p:cNvPr id="10" name="Rectangle 9">
            <a:extLst>
              <a:ext uri="{FF2B5EF4-FFF2-40B4-BE49-F238E27FC236}">
                <a16:creationId xmlns:a16="http://schemas.microsoft.com/office/drawing/2014/main" id="{DF8420B2-F94E-804B-AD36-F1996B3EA575}"/>
              </a:ext>
            </a:extLst>
          </p:cNvPr>
          <p:cNvSpPr/>
          <p:nvPr/>
        </p:nvSpPr>
        <p:spPr>
          <a:xfrm>
            <a:off x="7998995" y="4217397"/>
            <a:ext cx="16256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ANALYSING DATA: </a:t>
            </a:r>
            <a:r>
              <a:rPr lang="en-US" sz="1200" kern="1200" dirty="0">
                <a:solidFill>
                  <a:prstClr val="black"/>
                </a:solidFill>
                <a:latin typeface="Arial"/>
              </a:rPr>
              <a:t>interpreting, deriving, producing outputs &amp; publishing, preparing for sharing</a:t>
            </a:r>
          </a:p>
        </p:txBody>
      </p:sp>
      <p:sp>
        <p:nvSpPr>
          <p:cNvPr id="11" name="Rectangle 10">
            <a:extLst>
              <a:ext uri="{FF2B5EF4-FFF2-40B4-BE49-F238E27FC236}">
                <a16:creationId xmlns:a16="http://schemas.microsoft.com/office/drawing/2014/main" id="{716E17A0-B88E-1247-AA93-676072DBDA95}"/>
              </a:ext>
            </a:extLst>
          </p:cNvPr>
          <p:cNvSpPr/>
          <p:nvPr/>
        </p:nvSpPr>
        <p:spPr>
          <a:xfrm>
            <a:off x="6482294" y="5589269"/>
            <a:ext cx="2608338" cy="830997"/>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a:spAutoFit/>
          </a:bodyPr>
          <a:lstStyle/>
          <a:p>
            <a:pPr hangingPunct="1"/>
            <a:r>
              <a:rPr lang="en-US" sz="1200" b="1" kern="1200" dirty="0">
                <a:solidFill>
                  <a:prstClr val="black"/>
                </a:solidFill>
                <a:latin typeface="Arial"/>
              </a:rPr>
              <a:t>PRESERVING DATA: </a:t>
            </a:r>
            <a:r>
              <a:rPr lang="en-US" sz="1200" kern="1200" dirty="0">
                <a:solidFill>
                  <a:prstClr val="black"/>
                </a:solidFill>
                <a:latin typeface="Arial"/>
              </a:rPr>
              <a:t>migrating, backing-up, storing, creating metadata and documentation, archiving</a:t>
            </a:r>
          </a:p>
        </p:txBody>
      </p:sp>
      <p:sp>
        <p:nvSpPr>
          <p:cNvPr id="12" name="Rectangle 11">
            <a:extLst>
              <a:ext uri="{FF2B5EF4-FFF2-40B4-BE49-F238E27FC236}">
                <a16:creationId xmlns:a16="http://schemas.microsoft.com/office/drawing/2014/main" id="{FE1D88AB-6AC1-CA44-9A6D-9E46EED1285A}"/>
              </a:ext>
            </a:extLst>
          </p:cNvPr>
          <p:cNvSpPr/>
          <p:nvPr/>
        </p:nvSpPr>
        <p:spPr>
          <a:xfrm>
            <a:off x="1369495" y="2585959"/>
            <a:ext cx="18288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RE-USING DATA: </a:t>
            </a:r>
            <a:r>
              <a:rPr lang="en-US" sz="1200" kern="1200" dirty="0">
                <a:solidFill>
                  <a:prstClr val="black"/>
                </a:solidFill>
                <a:latin typeface="Arial"/>
              </a:rPr>
              <a:t>for follow-ups, new research, research reviews, </a:t>
            </a:r>
            <a:r>
              <a:rPr lang="en-US" sz="1200" kern="1200" dirty="0" err="1">
                <a:solidFill>
                  <a:prstClr val="black"/>
                </a:solidFill>
                <a:latin typeface="Arial"/>
              </a:rPr>
              <a:t>scrutinising</a:t>
            </a:r>
            <a:r>
              <a:rPr lang="en-US" sz="1200" kern="1200" dirty="0">
                <a:solidFill>
                  <a:prstClr val="black"/>
                </a:solidFill>
                <a:latin typeface="Arial"/>
              </a:rPr>
              <a:t>, teaching &amp; learning</a:t>
            </a:r>
          </a:p>
        </p:txBody>
      </p:sp>
      <p:sp>
        <p:nvSpPr>
          <p:cNvPr id="13" name="Rectangle 12">
            <a:extLst>
              <a:ext uri="{FF2B5EF4-FFF2-40B4-BE49-F238E27FC236}">
                <a16:creationId xmlns:a16="http://schemas.microsoft.com/office/drawing/2014/main" id="{5DA1FFA4-35D0-1447-87FB-36F5AB2989E3}"/>
              </a:ext>
            </a:extLst>
          </p:cNvPr>
          <p:cNvSpPr/>
          <p:nvPr/>
        </p:nvSpPr>
        <p:spPr>
          <a:xfrm>
            <a:off x="2613928" y="1267503"/>
            <a:ext cx="23876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CREATING DATA: </a:t>
            </a:r>
            <a:r>
              <a:rPr lang="en-US" sz="1200" kern="1200" dirty="0">
                <a:solidFill>
                  <a:prstClr val="black"/>
                </a:solidFill>
                <a:latin typeface="Arial"/>
              </a:rPr>
              <a:t>designing, planning consent, collection and management, capturing and creating metadata</a:t>
            </a:r>
          </a:p>
        </p:txBody>
      </p:sp>
      <p:cxnSp>
        <p:nvCxnSpPr>
          <p:cNvPr id="15" name="Straight Connector 14">
            <a:extLst>
              <a:ext uri="{FF2B5EF4-FFF2-40B4-BE49-F238E27FC236}">
                <a16:creationId xmlns:a16="http://schemas.microsoft.com/office/drawing/2014/main" id="{816DB84D-87B3-EF4D-92F3-C245840788E3}"/>
              </a:ext>
            </a:extLst>
          </p:cNvPr>
          <p:cNvCxnSpPr>
            <a:stCxn id="8" idx="0"/>
            <a:endCxn id="8" idx="4"/>
          </p:cNvCxnSpPr>
          <p:nvPr/>
        </p:nvCxnSpPr>
        <p:spPr>
          <a:xfrm>
            <a:off x="5609665" y="2057923"/>
            <a:ext cx="0" cy="328482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9A2353B-1B46-2445-AC5D-C8452C6C9722}"/>
              </a:ext>
            </a:extLst>
          </p:cNvPr>
          <p:cNvCxnSpPr>
            <a:stCxn id="8" idx="0"/>
          </p:cNvCxnSpPr>
          <p:nvPr/>
        </p:nvCxnSpPr>
        <p:spPr>
          <a:xfrm>
            <a:off x="5609665" y="2057923"/>
            <a:ext cx="1460500" cy="2468754"/>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36AC3CC-0445-1E44-8637-1FF057B4376E}"/>
              </a:ext>
            </a:extLst>
          </p:cNvPr>
          <p:cNvCxnSpPr>
            <a:stCxn id="8" idx="0"/>
          </p:cNvCxnSpPr>
          <p:nvPr/>
        </p:nvCxnSpPr>
        <p:spPr>
          <a:xfrm flipH="1">
            <a:off x="4161865" y="2057923"/>
            <a:ext cx="1447800" cy="2570354"/>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97C12E1-D29D-7F49-9FDA-A27B48ABEA65}"/>
              </a:ext>
            </a:extLst>
          </p:cNvPr>
          <p:cNvCxnSpPr/>
          <p:nvPr/>
        </p:nvCxnSpPr>
        <p:spPr>
          <a:xfrm>
            <a:off x="4161865" y="2850277"/>
            <a:ext cx="2908300" cy="167640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95F77B2-DA32-4642-A5B7-D9E74D96A2D5}"/>
              </a:ext>
            </a:extLst>
          </p:cNvPr>
          <p:cNvCxnSpPr>
            <a:stCxn id="8" idx="4"/>
          </p:cNvCxnSpPr>
          <p:nvPr/>
        </p:nvCxnSpPr>
        <p:spPr>
          <a:xfrm flipV="1">
            <a:off x="5609665" y="2850277"/>
            <a:ext cx="1460500" cy="2492466"/>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9E5F2DC-7973-B64D-9E95-2D7345133180}"/>
              </a:ext>
            </a:extLst>
          </p:cNvPr>
          <p:cNvCxnSpPr>
            <a:stCxn id="8" idx="4"/>
          </p:cNvCxnSpPr>
          <p:nvPr/>
        </p:nvCxnSpPr>
        <p:spPr>
          <a:xfrm flipH="1" flipV="1">
            <a:off x="4161865" y="2850277"/>
            <a:ext cx="1447800" cy="2492466"/>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C0FBCE2-A300-7347-BC91-E37E1F65BAC5}"/>
              </a:ext>
            </a:extLst>
          </p:cNvPr>
          <p:cNvCxnSpPr/>
          <p:nvPr/>
        </p:nvCxnSpPr>
        <p:spPr>
          <a:xfrm flipH="1">
            <a:off x="4161865" y="2850277"/>
            <a:ext cx="2908300" cy="1778000"/>
          </a:xfrm>
          <a:prstGeom prst="line">
            <a:avLst/>
          </a:prstGeom>
          <a:ln w="76200" cmpd="sng"/>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2A84408E-AEB8-6247-94EF-15966C731F31}"/>
              </a:ext>
            </a:extLst>
          </p:cNvPr>
          <p:cNvGrpSpPr/>
          <p:nvPr/>
        </p:nvGrpSpPr>
        <p:grpSpPr>
          <a:xfrm>
            <a:off x="5021555" y="1159864"/>
            <a:ext cx="1277819" cy="1277819"/>
            <a:chOff x="2811694" y="2"/>
            <a:chExt cx="1277819" cy="1277819"/>
          </a:xfrm>
        </p:grpSpPr>
        <p:sp>
          <p:nvSpPr>
            <p:cNvPr id="23" name="Oval 22">
              <a:extLst>
                <a:ext uri="{FF2B5EF4-FFF2-40B4-BE49-F238E27FC236}">
                  <a16:creationId xmlns:a16="http://schemas.microsoft.com/office/drawing/2014/main" id="{200D1917-164E-CA44-B145-347DD204AA7E}"/>
                </a:ext>
              </a:extLst>
            </p:cNvPr>
            <p:cNvSpPr/>
            <p:nvPr/>
          </p:nvSpPr>
          <p:spPr>
            <a:xfrm>
              <a:off x="2811694" y="2"/>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4">
              <a:extLst>
                <a:ext uri="{FF2B5EF4-FFF2-40B4-BE49-F238E27FC236}">
                  <a16:creationId xmlns:a16="http://schemas.microsoft.com/office/drawing/2014/main" id="{813CDDE3-C35F-0A4B-8EB8-0A5F148F71CC}"/>
                </a:ext>
              </a:extLst>
            </p:cNvPr>
            <p:cNvSpPr/>
            <p:nvPr/>
          </p:nvSpPr>
          <p:spPr>
            <a:xfrm>
              <a:off x="2998826" y="187134"/>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Creating</a:t>
              </a:r>
              <a:r>
                <a:rPr lang="en-US" sz="1050" kern="1200" cap="all" dirty="0">
                  <a:latin typeface="Helvetica"/>
                  <a:cs typeface="Helvetica"/>
                </a:rPr>
                <a:t> data</a:t>
              </a:r>
            </a:p>
          </p:txBody>
        </p:sp>
      </p:grpSp>
      <p:grpSp>
        <p:nvGrpSpPr>
          <p:cNvPr id="25" name="Group 24">
            <a:extLst>
              <a:ext uri="{FF2B5EF4-FFF2-40B4-BE49-F238E27FC236}">
                <a16:creationId xmlns:a16="http://schemas.microsoft.com/office/drawing/2014/main" id="{D3925F64-94BC-E048-86D1-B0C1CFAC9B39}"/>
              </a:ext>
            </a:extLst>
          </p:cNvPr>
          <p:cNvGrpSpPr/>
          <p:nvPr/>
        </p:nvGrpSpPr>
        <p:grpSpPr>
          <a:xfrm>
            <a:off x="5046955" y="4998100"/>
            <a:ext cx="1277819" cy="1277819"/>
            <a:chOff x="2811563" y="3842358"/>
            <a:chExt cx="1277819" cy="1277819"/>
          </a:xfrm>
        </p:grpSpPr>
        <p:sp>
          <p:nvSpPr>
            <p:cNvPr id="26" name="Oval 25">
              <a:extLst>
                <a:ext uri="{FF2B5EF4-FFF2-40B4-BE49-F238E27FC236}">
                  <a16:creationId xmlns:a16="http://schemas.microsoft.com/office/drawing/2014/main" id="{A766846C-EC0E-424D-BD06-56D48067A3E3}"/>
                </a:ext>
              </a:extLst>
            </p:cNvPr>
            <p:cNvSpPr/>
            <p:nvPr/>
          </p:nvSpPr>
          <p:spPr>
            <a:xfrm>
              <a:off x="2811563" y="3842358"/>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Oval 4">
              <a:extLst>
                <a:ext uri="{FF2B5EF4-FFF2-40B4-BE49-F238E27FC236}">
                  <a16:creationId xmlns:a16="http://schemas.microsoft.com/office/drawing/2014/main" id="{6BA318D6-F261-174B-822E-DE1AB057C83E}"/>
                </a:ext>
              </a:extLst>
            </p:cNvPr>
            <p:cNvSpPr/>
            <p:nvPr/>
          </p:nvSpPr>
          <p:spPr>
            <a:xfrm>
              <a:off x="2998695" y="4029490"/>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Preserving</a:t>
              </a:r>
              <a:r>
                <a:rPr lang="en-US" sz="1050" kern="1200" cap="all" dirty="0">
                  <a:latin typeface="Helvetica"/>
                  <a:cs typeface="Helvetica"/>
                </a:rPr>
                <a:t> data</a:t>
              </a:r>
            </a:p>
          </p:txBody>
        </p:sp>
      </p:grpSp>
      <p:sp>
        <p:nvSpPr>
          <p:cNvPr id="28" name="Rectangle 27">
            <a:extLst>
              <a:ext uri="{FF2B5EF4-FFF2-40B4-BE49-F238E27FC236}">
                <a16:creationId xmlns:a16="http://schemas.microsoft.com/office/drawing/2014/main" id="{6DD36B2E-F759-C144-BD24-6D59CCDE6A42}"/>
              </a:ext>
            </a:extLst>
          </p:cNvPr>
          <p:cNvSpPr/>
          <p:nvPr/>
        </p:nvSpPr>
        <p:spPr>
          <a:xfrm>
            <a:off x="1814886" y="4274454"/>
            <a:ext cx="1498600" cy="830997"/>
          </a:xfrm>
          <a:prstGeom prst="rect">
            <a:avLst/>
          </a:prstGeom>
          <a:ln w="12700" cmpd="sng"/>
        </p:spPr>
        <p:style>
          <a:lnRef idx="2">
            <a:schemeClr val="accent1"/>
          </a:lnRef>
          <a:fillRef idx="1">
            <a:schemeClr val="lt1"/>
          </a:fillRef>
          <a:effectRef idx="0">
            <a:schemeClr val="accent1"/>
          </a:effectRef>
          <a:fontRef idx="minor">
            <a:schemeClr val="dk1"/>
          </a:fontRef>
        </p:style>
        <p:txBody>
          <a:bodyPr wrap="square">
            <a:spAutoFit/>
          </a:bodyPr>
          <a:lstStyle/>
          <a:p>
            <a:pPr hangingPunct="1"/>
            <a:r>
              <a:rPr lang="en-US" sz="1200" b="1" kern="1200" dirty="0">
                <a:solidFill>
                  <a:prstClr val="black"/>
                </a:solidFill>
                <a:latin typeface="Arial"/>
              </a:rPr>
              <a:t>ACCESS TO DATA: </a:t>
            </a:r>
            <a:r>
              <a:rPr lang="en-US" sz="1200" kern="1200" dirty="0">
                <a:solidFill>
                  <a:prstClr val="black"/>
                </a:solidFill>
                <a:latin typeface="Arial"/>
              </a:rPr>
              <a:t>distributing, sharing, controlling access, promoting</a:t>
            </a:r>
          </a:p>
        </p:txBody>
      </p:sp>
      <p:sp>
        <p:nvSpPr>
          <p:cNvPr id="29" name="TextBox 28">
            <a:extLst>
              <a:ext uri="{FF2B5EF4-FFF2-40B4-BE49-F238E27FC236}">
                <a16:creationId xmlns:a16="http://schemas.microsoft.com/office/drawing/2014/main" id="{7B2EB84C-7A9B-EE4A-BCD0-EED772128598}"/>
              </a:ext>
            </a:extLst>
          </p:cNvPr>
          <p:cNvSpPr txBox="1"/>
          <p:nvPr/>
        </p:nvSpPr>
        <p:spPr>
          <a:xfrm>
            <a:off x="4752136" y="3201887"/>
            <a:ext cx="1715058" cy="646331"/>
          </a:xfrm>
          <a:prstGeom prst="rect">
            <a:avLst/>
          </a:prstGeom>
          <a:noFill/>
        </p:spPr>
        <p:txBody>
          <a:bodyPr wrap="none" rtlCol="0">
            <a:spAutoFit/>
          </a:bodyPr>
          <a:lstStyle/>
          <a:p>
            <a:pPr hangingPunct="1"/>
            <a:r>
              <a:rPr lang="en-US" sz="3600" kern="1200" dirty="0">
                <a:solidFill>
                  <a:schemeClr val="tx1"/>
                </a:solidFill>
                <a:effectLst>
                  <a:glow rad="101600">
                    <a:schemeClr val="accent2">
                      <a:satMod val="175000"/>
                      <a:alpha val="40000"/>
                    </a:schemeClr>
                  </a:glow>
                </a:effectLst>
                <a:latin typeface="Arial"/>
                <a:ea typeface="+mn-ea"/>
                <a:cs typeface="+mn-cs"/>
              </a:rPr>
              <a:t>TRUST</a:t>
            </a:r>
          </a:p>
        </p:txBody>
      </p:sp>
      <p:cxnSp>
        <p:nvCxnSpPr>
          <p:cNvPr id="30" name="Straight Connector 29">
            <a:extLst>
              <a:ext uri="{FF2B5EF4-FFF2-40B4-BE49-F238E27FC236}">
                <a16:creationId xmlns:a16="http://schemas.microsoft.com/office/drawing/2014/main" id="{0571E88E-84A3-F240-A3E2-B869EB8AA721}"/>
              </a:ext>
            </a:extLst>
          </p:cNvPr>
          <p:cNvCxnSpPr/>
          <p:nvPr/>
        </p:nvCxnSpPr>
        <p:spPr>
          <a:xfrm flipH="1">
            <a:off x="4388350" y="4556892"/>
            <a:ext cx="2442630" cy="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E872059-4075-F643-A6E0-CAA304CBE256}"/>
              </a:ext>
            </a:extLst>
          </p:cNvPr>
          <p:cNvCxnSpPr/>
          <p:nvPr/>
        </p:nvCxnSpPr>
        <p:spPr>
          <a:xfrm>
            <a:off x="4388350" y="2869174"/>
            <a:ext cx="2442630" cy="0"/>
          </a:xfrm>
          <a:prstGeom prst="line">
            <a:avLst/>
          </a:prstGeom>
          <a:ln w="76200" cmpd="sng"/>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6A7DE812-9824-F143-B659-16A6C14251DD}"/>
              </a:ext>
            </a:extLst>
          </p:cNvPr>
          <p:cNvGrpSpPr/>
          <p:nvPr/>
        </p:nvGrpSpPr>
        <p:grpSpPr>
          <a:xfrm>
            <a:off x="3395955" y="2111200"/>
            <a:ext cx="1277819" cy="1277819"/>
            <a:chOff x="1148498" y="961844"/>
            <a:chExt cx="1277819" cy="1277819"/>
          </a:xfrm>
        </p:grpSpPr>
        <p:sp>
          <p:nvSpPr>
            <p:cNvPr id="33" name="Oval 32">
              <a:extLst>
                <a:ext uri="{FF2B5EF4-FFF2-40B4-BE49-F238E27FC236}">
                  <a16:creationId xmlns:a16="http://schemas.microsoft.com/office/drawing/2014/main" id="{D33C7545-34BF-7B45-B2F5-E83BE6ED7E55}"/>
                </a:ext>
              </a:extLst>
            </p:cNvPr>
            <p:cNvSpPr/>
            <p:nvPr/>
          </p:nvSpPr>
          <p:spPr>
            <a:xfrm>
              <a:off x="1148498" y="961844"/>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a:extLst>
                <a:ext uri="{FF2B5EF4-FFF2-40B4-BE49-F238E27FC236}">
                  <a16:creationId xmlns:a16="http://schemas.microsoft.com/office/drawing/2014/main" id="{8A6C8E6D-11BA-FE4E-AE47-FB9BF0560C05}"/>
                </a:ext>
              </a:extLst>
            </p:cNvPr>
            <p:cNvSpPr/>
            <p:nvPr/>
          </p:nvSpPr>
          <p:spPr>
            <a:xfrm>
              <a:off x="1335630" y="1148976"/>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Re-using </a:t>
              </a:r>
              <a:r>
                <a:rPr lang="en-US" sz="1050" kern="1200" cap="all" dirty="0">
                  <a:latin typeface="Helvetica"/>
                  <a:cs typeface="Helvetica"/>
                </a:rPr>
                <a:t>data</a:t>
              </a:r>
            </a:p>
          </p:txBody>
        </p:sp>
      </p:grpSp>
      <p:grpSp>
        <p:nvGrpSpPr>
          <p:cNvPr id="35" name="Group 34">
            <a:extLst>
              <a:ext uri="{FF2B5EF4-FFF2-40B4-BE49-F238E27FC236}">
                <a16:creationId xmlns:a16="http://schemas.microsoft.com/office/drawing/2014/main" id="{C56F1BF9-A6DC-F24F-BA8A-B76FB004345C}"/>
              </a:ext>
            </a:extLst>
          </p:cNvPr>
          <p:cNvGrpSpPr/>
          <p:nvPr/>
        </p:nvGrpSpPr>
        <p:grpSpPr>
          <a:xfrm>
            <a:off x="6616669" y="2111200"/>
            <a:ext cx="1433126" cy="1277819"/>
            <a:chOff x="4396975" y="961844"/>
            <a:chExt cx="1433126" cy="1277819"/>
          </a:xfrm>
        </p:grpSpPr>
        <p:sp>
          <p:nvSpPr>
            <p:cNvPr id="36" name="Oval 35">
              <a:extLst>
                <a:ext uri="{FF2B5EF4-FFF2-40B4-BE49-F238E27FC236}">
                  <a16:creationId xmlns:a16="http://schemas.microsoft.com/office/drawing/2014/main" id="{2DB746C0-51AD-294F-A8A5-E6C01D644003}"/>
                </a:ext>
              </a:extLst>
            </p:cNvPr>
            <p:cNvSpPr/>
            <p:nvPr/>
          </p:nvSpPr>
          <p:spPr>
            <a:xfrm>
              <a:off x="4396975" y="961844"/>
              <a:ext cx="1433126"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Oval 4">
              <a:extLst>
                <a:ext uri="{FF2B5EF4-FFF2-40B4-BE49-F238E27FC236}">
                  <a16:creationId xmlns:a16="http://schemas.microsoft.com/office/drawing/2014/main" id="{C8B819AF-0D73-1440-B49F-EC26F3BCA940}"/>
                </a:ext>
              </a:extLst>
            </p:cNvPr>
            <p:cNvSpPr/>
            <p:nvPr/>
          </p:nvSpPr>
          <p:spPr>
            <a:xfrm>
              <a:off x="4606851" y="1148976"/>
              <a:ext cx="1013374"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Processing</a:t>
              </a:r>
              <a:r>
                <a:rPr lang="en-US" sz="1050" kern="1200" cap="all" dirty="0">
                  <a:latin typeface="Helvetica"/>
                  <a:cs typeface="Helvetica"/>
                </a:rPr>
                <a:t> data</a:t>
              </a:r>
            </a:p>
          </p:txBody>
        </p:sp>
      </p:grpSp>
      <p:grpSp>
        <p:nvGrpSpPr>
          <p:cNvPr id="38" name="Group 37">
            <a:extLst>
              <a:ext uri="{FF2B5EF4-FFF2-40B4-BE49-F238E27FC236}">
                <a16:creationId xmlns:a16="http://schemas.microsoft.com/office/drawing/2014/main" id="{A1F0C3F2-6513-874D-AAAA-B514F3AAB261}"/>
              </a:ext>
            </a:extLst>
          </p:cNvPr>
          <p:cNvGrpSpPr/>
          <p:nvPr/>
        </p:nvGrpSpPr>
        <p:grpSpPr>
          <a:xfrm>
            <a:off x="6695776" y="4051044"/>
            <a:ext cx="1277819" cy="1277819"/>
            <a:chOff x="4474628" y="2882187"/>
            <a:chExt cx="1277819" cy="1277819"/>
          </a:xfrm>
        </p:grpSpPr>
        <p:sp>
          <p:nvSpPr>
            <p:cNvPr id="39" name="Oval 38">
              <a:extLst>
                <a:ext uri="{FF2B5EF4-FFF2-40B4-BE49-F238E27FC236}">
                  <a16:creationId xmlns:a16="http://schemas.microsoft.com/office/drawing/2014/main" id="{016F80DE-D99B-4C49-985D-B11FAED7EF25}"/>
                </a:ext>
              </a:extLst>
            </p:cNvPr>
            <p:cNvSpPr/>
            <p:nvPr/>
          </p:nvSpPr>
          <p:spPr>
            <a:xfrm>
              <a:off x="4474628" y="2882187"/>
              <a:ext cx="1277819" cy="127781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Oval 4">
              <a:extLst>
                <a:ext uri="{FF2B5EF4-FFF2-40B4-BE49-F238E27FC236}">
                  <a16:creationId xmlns:a16="http://schemas.microsoft.com/office/drawing/2014/main" id="{9CEBAB4E-7BC4-DB4A-8A88-6E26C1AC00E4}"/>
                </a:ext>
              </a:extLst>
            </p:cNvPr>
            <p:cNvSpPr/>
            <p:nvPr/>
          </p:nvSpPr>
          <p:spPr>
            <a:xfrm>
              <a:off x="4661760" y="3069319"/>
              <a:ext cx="903555" cy="90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err="1">
                  <a:latin typeface="Helvetica"/>
                  <a:cs typeface="Helvetica"/>
                </a:rPr>
                <a:t>Analysing</a:t>
              </a:r>
              <a:r>
                <a:rPr lang="en-US" sz="1050" kern="1200" cap="all" dirty="0">
                  <a:latin typeface="Helvetica"/>
                  <a:cs typeface="Helvetica"/>
                </a:rPr>
                <a:t> data</a:t>
              </a:r>
            </a:p>
          </p:txBody>
        </p:sp>
      </p:grpSp>
      <p:grpSp>
        <p:nvGrpSpPr>
          <p:cNvPr id="41" name="Group 40">
            <a:extLst>
              <a:ext uri="{FF2B5EF4-FFF2-40B4-BE49-F238E27FC236}">
                <a16:creationId xmlns:a16="http://schemas.microsoft.com/office/drawing/2014/main" id="{8EFE1290-899D-854F-A568-2BB4B505D959}"/>
              </a:ext>
            </a:extLst>
          </p:cNvPr>
          <p:cNvGrpSpPr/>
          <p:nvPr/>
        </p:nvGrpSpPr>
        <p:grpSpPr>
          <a:xfrm>
            <a:off x="3395955" y="4051044"/>
            <a:ext cx="1277819" cy="1277819"/>
            <a:chOff x="1148498" y="2882187"/>
            <a:chExt cx="1277819" cy="1277819"/>
          </a:xfrm>
        </p:grpSpPr>
        <p:sp>
          <p:nvSpPr>
            <p:cNvPr id="42" name="Oval 41">
              <a:extLst>
                <a:ext uri="{FF2B5EF4-FFF2-40B4-BE49-F238E27FC236}">
                  <a16:creationId xmlns:a16="http://schemas.microsoft.com/office/drawing/2014/main" id="{F7054884-A440-5D4B-9653-8F0296AAD6A2}"/>
                </a:ext>
              </a:extLst>
            </p:cNvPr>
            <p:cNvSpPr/>
            <p:nvPr/>
          </p:nvSpPr>
          <p:spPr>
            <a:xfrm>
              <a:off x="1148498" y="2882187"/>
              <a:ext cx="1277819" cy="1277819"/>
            </a:xfrm>
            <a:prstGeom prst="ellipse">
              <a:avLst/>
            </a:prstGeom>
            <a:ln w="28575" cmpd="sng"/>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
              <a:extLst>
                <a:ext uri="{FF2B5EF4-FFF2-40B4-BE49-F238E27FC236}">
                  <a16:creationId xmlns:a16="http://schemas.microsoft.com/office/drawing/2014/main" id="{372FCC26-3446-5744-B476-0BAD0DB573E5}"/>
                </a:ext>
              </a:extLst>
            </p:cNvPr>
            <p:cNvSpPr/>
            <p:nvPr/>
          </p:nvSpPr>
          <p:spPr>
            <a:xfrm>
              <a:off x="1335630" y="3069319"/>
              <a:ext cx="903555" cy="903555"/>
            </a:xfrm>
            <a:prstGeom prst="rect">
              <a:avLst/>
            </a:prstGeom>
            <a:ln w="28575" cmpd="sng"/>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b="1" kern="1200" cap="all" dirty="0">
                  <a:latin typeface="Helvetica"/>
                  <a:cs typeface="Helvetica"/>
                </a:rPr>
                <a:t>Giving access </a:t>
              </a:r>
              <a:r>
                <a:rPr lang="en-US" sz="1050" kern="1200" cap="all" dirty="0">
                  <a:latin typeface="Helvetica"/>
                  <a:cs typeface="Helvetica"/>
                </a:rPr>
                <a:t>to data</a:t>
              </a:r>
            </a:p>
          </p:txBody>
        </p:sp>
      </p:grpSp>
      <p:sp>
        <p:nvSpPr>
          <p:cNvPr id="44" name="TextBox 43">
            <a:extLst>
              <a:ext uri="{FF2B5EF4-FFF2-40B4-BE49-F238E27FC236}">
                <a16:creationId xmlns:a16="http://schemas.microsoft.com/office/drawing/2014/main" id="{47E878CA-601C-994E-8060-C3B97D5DA817}"/>
              </a:ext>
            </a:extLst>
          </p:cNvPr>
          <p:cNvSpPr txBox="1"/>
          <p:nvPr/>
        </p:nvSpPr>
        <p:spPr>
          <a:xfrm>
            <a:off x="3882465" y="6498212"/>
            <a:ext cx="7957384" cy="430887"/>
          </a:xfrm>
          <a:prstGeom prst="rect">
            <a:avLst/>
          </a:prstGeom>
          <a:noFill/>
        </p:spPr>
        <p:txBody>
          <a:bodyPr wrap="square" lIns="0" tIns="0" rIns="0" bIns="0" rtlCol="0">
            <a:spAutoFit/>
          </a:bodyPr>
          <a:lstStyle/>
          <a:p>
            <a:r>
              <a:rPr lang="en-US" sz="1400" dirty="0"/>
              <a:t>Ref: UK Data Archive: </a:t>
            </a:r>
            <a:r>
              <a:rPr lang="en-US" sz="1400" dirty="0">
                <a:hlinkClick r:id="rId2"/>
              </a:rPr>
              <a:t>http://www.data-archive.ac.uk/create-manage/life-cycle</a:t>
            </a:r>
            <a:endParaRPr lang="en-US" sz="1400" dirty="0"/>
          </a:p>
          <a:p>
            <a:endParaRPr lang="en-US" sz="1400" cap="all" dirty="0"/>
          </a:p>
        </p:txBody>
      </p:sp>
    </p:spTree>
    <p:extLst>
      <p:ext uri="{BB962C8B-B14F-4D97-AF65-F5344CB8AC3E}">
        <p14:creationId xmlns:p14="http://schemas.microsoft.com/office/powerpoint/2010/main" val="109284909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2BCD44-DB72-4543-B9EE-B80B591EBAD0}"/>
              </a:ext>
            </a:extLst>
          </p:cNvPr>
          <p:cNvSpPr>
            <a:spLocks noGrp="1"/>
          </p:cNvSpPr>
          <p:nvPr>
            <p:ph type="title"/>
          </p:nvPr>
        </p:nvSpPr>
        <p:spPr/>
        <p:txBody>
          <a:bodyPr/>
          <a:lstStyle/>
          <a:p>
            <a:r>
              <a:rPr lang="en-US" dirty="0"/>
              <a:t>Metadata, data about data</a:t>
            </a:r>
          </a:p>
        </p:txBody>
      </p:sp>
      <p:sp>
        <p:nvSpPr>
          <p:cNvPr id="4" name="Vertical Text Placeholder 3">
            <a:extLst>
              <a:ext uri="{FF2B5EF4-FFF2-40B4-BE49-F238E27FC236}">
                <a16:creationId xmlns:a16="http://schemas.microsoft.com/office/drawing/2014/main" id="{FAD6308E-90A5-E447-86AA-CE7514AABFB5}"/>
              </a:ext>
            </a:extLst>
          </p:cNvPr>
          <p:cNvSpPr>
            <a:spLocks noGrp="1"/>
          </p:cNvSpPr>
          <p:nvPr>
            <p:ph type="body" orient="vert" idx="1"/>
          </p:nvPr>
        </p:nvSpPr>
        <p:spPr>
          <a:xfrm>
            <a:off x="537421" y="1410901"/>
            <a:ext cx="5149004" cy="4646999"/>
          </a:xfrm>
        </p:spPr>
        <p:txBody>
          <a:bodyPr/>
          <a:lstStyle/>
          <a:p>
            <a:pPr marL="0" indent="0">
              <a:buNone/>
            </a:pPr>
            <a:r>
              <a:rPr lang="en-US" dirty="0"/>
              <a:t>What is metadata?</a:t>
            </a:r>
          </a:p>
          <a:p>
            <a:r>
              <a:rPr lang="en-US" dirty="0"/>
              <a:t>Metadata is ‘data about data’, which helps to make data findable and understandable</a:t>
            </a:r>
          </a:p>
          <a:p>
            <a:pPr marL="0" indent="0">
              <a:buNone/>
            </a:pPr>
            <a:endParaRPr lang="en-US" b="1" dirty="0"/>
          </a:p>
          <a:p>
            <a:pPr marL="0" indent="0">
              <a:buNone/>
            </a:pPr>
            <a:r>
              <a:rPr lang="en-US" dirty="0"/>
              <a:t>Why using metadata?</a:t>
            </a:r>
          </a:p>
          <a:p>
            <a:r>
              <a:rPr lang="en-US" dirty="0"/>
              <a:t>Facilitate data discovery</a:t>
            </a:r>
          </a:p>
          <a:p>
            <a:r>
              <a:rPr lang="en-US" dirty="0"/>
              <a:t>Help users determine the applicability of the data</a:t>
            </a:r>
          </a:p>
          <a:p>
            <a:r>
              <a:rPr lang="en-US" dirty="0"/>
              <a:t>Enable interpretation and reuse of data</a:t>
            </a:r>
          </a:p>
          <a:p>
            <a:r>
              <a:rPr lang="en-US" dirty="0"/>
              <a:t>Allow any limitations to be understood</a:t>
            </a:r>
          </a:p>
          <a:p>
            <a:r>
              <a:rPr lang="en-US" dirty="0"/>
              <a:t>Clarify ownership and restrictions on reuse</a:t>
            </a:r>
          </a:p>
          <a:p>
            <a:pPr lvl="1"/>
            <a:endParaRPr lang="en-US" dirty="0"/>
          </a:p>
        </p:txBody>
      </p:sp>
      <p:sp>
        <p:nvSpPr>
          <p:cNvPr id="6" name="Slide Number Placeholder 5">
            <a:extLst>
              <a:ext uri="{FF2B5EF4-FFF2-40B4-BE49-F238E27FC236}">
                <a16:creationId xmlns:a16="http://schemas.microsoft.com/office/drawing/2014/main" id="{AB960789-9B26-0444-99A4-115628C78728}"/>
              </a:ext>
            </a:extLst>
          </p:cNvPr>
          <p:cNvSpPr>
            <a:spLocks noGrp="1"/>
          </p:cNvSpPr>
          <p:nvPr>
            <p:ph type="sldNum" sz="quarter" idx="12"/>
          </p:nvPr>
        </p:nvSpPr>
        <p:spPr/>
        <p:txBody>
          <a:bodyPr/>
          <a:lstStyle/>
          <a:p>
            <a:fld id="{7AD0FE45-509C-4BDF-9EDE-64426F8DF3D2}" type="slidenum">
              <a:rPr lang="nl-NL" smtClean="0"/>
              <a:t>7</a:t>
            </a:fld>
            <a:endParaRPr lang="nl-NL"/>
          </a:p>
        </p:txBody>
      </p:sp>
      <p:sp>
        <p:nvSpPr>
          <p:cNvPr id="9" name="Vertical Text Placeholder 3">
            <a:extLst>
              <a:ext uri="{FF2B5EF4-FFF2-40B4-BE49-F238E27FC236}">
                <a16:creationId xmlns:a16="http://schemas.microsoft.com/office/drawing/2014/main" id="{EFD28194-415A-0C4A-A181-6C321110E5B9}"/>
              </a:ext>
            </a:extLst>
          </p:cNvPr>
          <p:cNvSpPr txBox="1">
            <a:spLocks/>
          </p:cNvSpPr>
          <p:nvPr/>
        </p:nvSpPr>
        <p:spPr>
          <a:xfrm>
            <a:off x="6244163" y="1396613"/>
            <a:ext cx="5424706" cy="4469349"/>
          </a:xfrm>
          <a:prstGeom prst="rect">
            <a:avLst/>
          </a:prstGeom>
        </p:spPr>
        <p:txBody>
          <a:bodyPr vert="horz" lIns="0" tIns="0" rIns="0" bIns="0" rtlCol="0">
            <a:noAutofit/>
          </a:bodyPr>
          <a:lstStyle>
            <a:lvl1pPr marL="269875" indent="-269875" algn="l" defTabSz="914400" rtl="0" eaLnBrk="1" latinLnBrk="0" hangingPunct="1">
              <a:lnSpc>
                <a:spcPct val="100000"/>
              </a:lnSpc>
              <a:spcBef>
                <a:spcPts val="600"/>
              </a:spcBef>
              <a:spcAft>
                <a:spcPts val="600"/>
              </a:spcAft>
              <a:buClr>
                <a:schemeClr val="accent1"/>
              </a:buClr>
              <a:buFontTx/>
              <a:buBlip>
                <a:blip r:embed="rId2"/>
              </a:buBlip>
              <a:tabLst/>
              <a:defRPr sz="2000" kern="1200">
                <a:solidFill>
                  <a:schemeClr val="tx1"/>
                </a:solidFill>
                <a:latin typeface="+mn-lt"/>
                <a:ea typeface="+mn-ea"/>
                <a:cs typeface="+mn-cs"/>
              </a:defRPr>
            </a:lvl1pPr>
            <a:lvl2pPr marL="269875" indent="-269875" algn="l" defTabSz="914400" rtl="0" eaLnBrk="1" latinLnBrk="0" hangingPunct="1">
              <a:lnSpc>
                <a:spcPct val="100000"/>
              </a:lnSpc>
              <a:spcBef>
                <a:spcPts val="600"/>
              </a:spcBef>
              <a:spcAft>
                <a:spcPts val="600"/>
              </a:spcAft>
              <a:buClr>
                <a:schemeClr val="accent4"/>
              </a:buClr>
              <a:buFontTx/>
              <a:buBlip>
                <a:blip r:embed="rId3"/>
              </a:buBlip>
              <a:tabLst/>
              <a:defRPr sz="2000" kern="1200">
                <a:solidFill>
                  <a:schemeClr val="tx1"/>
                </a:solidFill>
                <a:latin typeface="+mn-lt"/>
                <a:ea typeface="+mn-ea"/>
                <a:cs typeface="+mn-cs"/>
              </a:defRPr>
            </a:lvl2pPr>
            <a:lvl3pPr marL="269875" indent="-269875" algn="l" defTabSz="914400" rtl="0" eaLnBrk="1" latinLnBrk="0" hangingPunct="1">
              <a:lnSpc>
                <a:spcPct val="100000"/>
              </a:lnSpc>
              <a:spcBef>
                <a:spcPts val="600"/>
              </a:spcBef>
              <a:spcAft>
                <a:spcPts val="600"/>
              </a:spcAft>
              <a:buFontTx/>
              <a:buBlip>
                <a:blip r:embed="rId4"/>
              </a:buBlip>
              <a:tabLst/>
              <a:defRPr sz="2000" kern="1200">
                <a:solidFill>
                  <a:schemeClr val="tx1"/>
                </a:solidFill>
                <a:latin typeface="+mn-lt"/>
                <a:ea typeface="+mn-ea"/>
                <a:cs typeface="+mn-cs"/>
              </a:defRPr>
            </a:lvl3pPr>
            <a:lvl4pPr marL="269875" indent="-269875" algn="l" defTabSz="914400" rtl="0" eaLnBrk="1" latinLnBrk="0" hangingPunct="1">
              <a:lnSpc>
                <a:spcPct val="100000"/>
              </a:lnSpc>
              <a:spcBef>
                <a:spcPts val="600"/>
              </a:spcBef>
              <a:spcAft>
                <a:spcPts val="600"/>
              </a:spcAft>
              <a:buFontTx/>
              <a:buBlip>
                <a:blip r:embed="rId5"/>
              </a:buBlip>
              <a:tabLst/>
              <a:defRPr sz="2000" b="0" kern="1200" cap="none" baseline="0">
                <a:solidFill>
                  <a:schemeClr val="tx1"/>
                </a:solidFill>
                <a:latin typeface="+mn-lt"/>
                <a:ea typeface="+mn-ea"/>
                <a:cs typeface="+mn-cs"/>
              </a:defRPr>
            </a:lvl4pPr>
            <a:lvl5pPr marL="0" indent="0" algn="l" defTabSz="914400" rtl="0" eaLnBrk="1" latinLnBrk="0" hangingPunct="1">
              <a:lnSpc>
                <a:spcPct val="100000"/>
              </a:lnSpc>
              <a:spcBef>
                <a:spcPts val="600"/>
              </a:spcBef>
              <a:spcAft>
                <a:spcPts val="600"/>
              </a:spcAft>
              <a:buClr>
                <a:schemeClr val="accent1"/>
              </a:buClr>
              <a:buFont typeface="+mj-lt"/>
              <a:buNone/>
              <a:defRPr sz="20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600"/>
              </a:spcAft>
              <a:buClr>
                <a:schemeClr val="accent3"/>
              </a:buClr>
              <a:buFont typeface="Arial" panose="020B0604020202020204" pitchFamily="34" charset="0"/>
              <a:buNone/>
              <a:defRPr sz="2000" b="1" kern="1200">
                <a:solidFill>
                  <a:schemeClr val="tx1"/>
                </a:solidFill>
                <a:latin typeface="+mn-lt"/>
                <a:ea typeface="+mn-ea"/>
                <a:cs typeface="+mn-cs"/>
              </a:defRPr>
            </a:lvl6pPr>
            <a:lvl7pPr marL="533400" indent="-271463" algn="l" defTabSz="914400" rtl="0" eaLnBrk="1" latinLnBrk="0" hangingPunct="1">
              <a:lnSpc>
                <a:spcPct val="100000"/>
              </a:lnSpc>
              <a:spcBef>
                <a:spcPts val="600"/>
              </a:spcBef>
              <a:spcAft>
                <a:spcPts val="600"/>
              </a:spcAft>
              <a:buClrTx/>
              <a:buFont typeface="Calibri" panose="020F0502020204030204" pitchFamily="34" charset="0"/>
              <a:buChar char="→"/>
              <a:defRPr sz="2000" kern="1200">
                <a:solidFill>
                  <a:schemeClr val="tx1"/>
                </a:solidFill>
                <a:latin typeface="+mn-lt"/>
                <a:ea typeface="+mn-ea"/>
                <a:cs typeface="+mn-cs"/>
              </a:defRPr>
            </a:lvl7pPr>
            <a:lvl8pPr marL="261938" indent="-261938" algn="l" defTabSz="914400" rtl="0" eaLnBrk="1" latinLnBrk="0" hangingPunct="1">
              <a:lnSpc>
                <a:spcPct val="100000"/>
              </a:lnSpc>
              <a:spcBef>
                <a:spcPts val="600"/>
              </a:spcBef>
              <a:spcAft>
                <a:spcPts val="600"/>
              </a:spcAft>
              <a:buFont typeface="+mj-lt"/>
              <a:buAutoNum type="arabicPeriod"/>
              <a:defRPr sz="2000" kern="1200">
                <a:solidFill>
                  <a:schemeClr val="tx1"/>
                </a:solidFill>
                <a:latin typeface="+mn-lt"/>
                <a:ea typeface="+mn-ea"/>
                <a:cs typeface="+mn-cs"/>
              </a:defRPr>
            </a:lvl8pPr>
            <a:lvl9pPr marL="536575" indent="-274638" algn="l" defTabSz="914400" rtl="0" eaLnBrk="1" latinLnBrk="0" hangingPunct="1">
              <a:lnSpc>
                <a:spcPct val="100000"/>
              </a:lnSpc>
              <a:spcBef>
                <a:spcPts val="600"/>
              </a:spcBef>
              <a:spcAft>
                <a:spcPts val="600"/>
              </a:spcAft>
              <a:buFont typeface="+mj-lt"/>
              <a:buAutoNum type="arabicPeriod"/>
              <a:defRPr sz="2000" kern="1200" cap="none" baseline="0">
                <a:solidFill>
                  <a:schemeClr val="tx1"/>
                </a:solidFill>
                <a:latin typeface="+mn-lt"/>
                <a:ea typeface="+mn-ea"/>
                <a:cs typeface="+mn-cs"/>
              </a:defRPr>
            </a:lvl9pPr>
          </a:lstStyle>
          <a:p>
            <a:endParaRPr lang="en-US" dirty="0"/>
          </a:p>
        </p:txBody>
      </p:sp>
      <p:sp>
        <p:nvSpPr>
          <p:cNvPr id="11" name="Rectangle 10">
            <a:extLst>
              <a:ext uri="{FF2B5EF4-FFF2-40B4-BE49-F238E27FC236}">
                <a16:creationId xmlns:a16="http://schemas.microsoft.com/office/drawing/2014/main" id="{8E8CA2D7-8C46-2F49-9539-D7008444BF81}"/>
              </a:ext>
            </a:extLst>
          </p:cNvPr>
          <p:cNvSpPr/>
          <p:nvPr/>
        </p:nvSpPr>
        <p:spPr>
          <a:xfrm>
            <a:off x="5726381" y="6376061"/>
            <a:ext cx="5949257" cy="369332"/>
          </a:xfrm>
          <a:prstGeom prst="rect">
            <a:avLst/>
          </a:prstGeom>
        </p:spPr>
        <p:txBody>
          <a:bodyPr wrap="none">
            <a:spAutoFit/>
          </a:bodyPr>
          <a:lstStyle/>
          <a:p>
            <a:r>
              <a:rPr lang="en-US" dirty="0">
                <a:hlinkClick r:id="rId6"/>
              </a:rPr>
              <a:t>Ref: https://dataedo.com/kb/data-glossary/what-is-metadata</a:t>
            </a:r>
            <a:endParaRPr lang="en-US" dirty="0"/>
          </a:p>
        </p:txBody>
      </p:sp>
      <p:pic>
        <p:nvPicPr>
          <p:cNvPr id="15" name="Picture 14">
            <a:extLst>
              <a:ext uri="{FF2B5EF4-FFF2-40B4-BE49-F238E27FC236}">
                <a16:creationId xmlns:a16="http://schemas.microsoft.com/office/drawing/2014/main" id="{53D84CCA-6CDB-3948-AB35-080A6E5088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5855" y="2225818"/>
            <a:ext cx="6075005" cy="3895194"/>
          </a:xfrm>
          <a:prstGeom prst="rect">
            <a:avLst/>
          </a:prstGeom>
        </p:spPr>
      </p:pic>
      <p:sp>
        <p:nvSpPr>
          <p:cNvPr id="16" name="Rectangle 15">
            <a:extLst>
              <a:ext uri="{FF2B5EF4-FFF2-40B4-BE49-F238E27FC236}">
                <a16:creationId xmlns:a16="http://schemas.microsoft.com/office/drawing/2014/main" id="{6B21A907-CD27-4A42-A5EB-9F753EAE916E}"/>
              </a:ext>
            </a:extLst>
          </p:cNvPr>
          <p:cNvSpPr/>
          <p:nvPr/>
        </p:nvSpPr>
        <p:spPr>
          <a:xfrm>
            <a:off x="5946570" y="343968"/>
            <a:ext cx="6096000" cy="1754326"/>
          </a:xfrm>
          <a:prstGeom prst="rect">
            <a:avLst/>
          </a:prstGeom>
        </p:spPr>
        <p:txBody>
          <a:bodyPr>
            <a:spAutoFit/>
          </a:bodyPr>
          <a:lstStyle/>
          <a:p>
            <a:r>
              <a:rPr lang="en-US" dirty="0"/>
              <a:t>Types of metadata:</a:t>
            </a:r>
          </a:p>
          <a:p>
            <a:r>
              <a:rPr lang="en-US" b="1" dirty="0"/>
              <a:t>- Descriptive</a:t>
            </a:r>
            <a:r>
              <a:rPr lang="en-US" dirty="0"/>
              <a:t>: information about the content and context of the data</a:t>
            </a:r>
          </a:p>
          <a:p>
            <a:r>
              <a:rPr lang="en-US" b="1" dirty="0"/>
              <a:t>- Structural</a:t>
            </a:r>
            <a:r>
              <a:rPr lang="en-US" dirty="0"/>
              <a:t>: information about the structure of the data</a:t>
            </a:r>
          </a:p>
          <a:p>
            <a:r>
              <a:rPr lang="en-US" b="1" dirty="0"/>
              <a:t>- Administrative</a:t>
            </a:r>
            <a:r>
              <a:rPr lang="en-US" dirty="0"/>
              <a:t>: information about the file type, rights management and preservation processes</a:t>
            </a:r>
          </a:p>
        </p:txBody>
      </p:sp>
    </p:spTree>
    <p:extLst>
      <p:ext uri="{BB962C8B-B14F-4D97-AF65-F5344CB8AC3E}">
        <p14:creationId xmlns:p14="http://schemas.microsoft.com/office/powerpoint/2010/main" val="222940194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BAD25B-EEB7-C547-BDA9-4B7CB02B335A}"/>
              </a:ext>
            </a:extLst>
          </p:cNvPr>
          <p:cNvSpPr>
            <a:spLocks noGrp="1"/>
          </p:cNvSpPr>
          <p:nvPr>
            <p:ph type="title"/>
          </p:nvPr>
        </p:nvSpPr>
        <p:spPr/>
        <p:txBody>
          <a:bodyPr/>
          <a:lstStyle/>
          <a:p>
            <a:r>
              <a:rPr lang="en-US" dirty="0"/>
              <a:t>FAIR Data</a:t>
            </a:r>
          </a:p>
        </p:txBody>
      </p:sp>
      <p:sp>
        <p:nvSpPr>
          <p:cNvPr id="5" name="Text Placeholder 4">
            <a:extLst>
              <a:ext uri="{FF2B5EF4-FFF2-40B4-BE49-F238E27FC236}">
                <a16:creationId xmlns:a16="http://schemas.microsoft.com/office/drawing/2014/main" id="{7340F1AF-B185-2F4A-B69B-EB7BF1CFDDB8}"/>
              </a:ext>
            </a:extLst>
          </p:cNvPr>
          <p:cNvSpPr>
            <a:spLocks noGrp="1"/>
          </p:cNvSpPr>
          <p:nvPr>
            <p:ph type="body" sz="quarter" idx="65"/>
          </p:nvPr>
        </p:nvSpPr>
        <p:spPr/>
        <p:txBody>
          <a:bodyPr/>
          <a:lstStyle/>
          <a:p>
            <a:endParaRPr lang="en-US"/>
          </a:p>
        </p:txBody>
      </p:sp>
      <p:sp>
        <p:nvSpPr>
          <p:cNvPr id="6" name="Slide Number Placeholder 5">
            <a:extLst>
              <a:ext uri="{FF2B5EF4-FFF2-40B4-BE49-F238E27FC236}">
                <a16:creationId xmlns:a16="http://schemas.microsoft.com/office/drawing/2014/main" id="{80AA48DF-CF0C-CA41-B0F6-75E0AD04113F}"/>
              </a:ext>
            </a:extLst>
          </p:cNvPr>
          <p:cNvSpPr>
            <a:spLocks noGrp="1"/>
          </p:cNvSpPr>
          <p:nvPr>
            <p:ph type="sldNum" sz="quarter" idx="12"/>
          </p:nvPr>
        </p:nvSpPr>
        <p:spPr/>
        <p:txBody>
          <a:bodyPr/>
          <a:lstStyle/>
          <a:p>
            <a:fld id="{7AD0FE45-509C-4BDF-9EDE-64426F8DF3D2}" type="slidenum">
              <a:rPr lang="nl-NL" smtClean="0"/>
              <a:t>8</a:t>
            </a:fld>
            <a:endParaRPr lang="nl-NL"/>
          </a:p>
        </p:txBody>
      </p:sp>
      <p:pic>
        <p:nvPicPr>
          <p:cNvPr id="8" name="Picture 7">
            <a:extLst>
              <a:ext uri="{FF2B5EF4-FFF2-40B4-BE49-F238E27FC236}">
                <a16:creationId xmlns:a16="http://schemas.microsoft.com/office/drawing/2014/main" id="{0FDD3C13-0ABA-BE45-89F1-89D2E60C2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338" y="785539"/>
            <a:ext cx="7826898" cy="5984379"/>
          </a:xfrm>
          <a:prstGeom prst="rect">
            <a:avLst/>
          </a:prstGeom>
        </p:spPr>
      </p:pic>
    </p:spTree>
    <p:extLst>
      <p:ext uri="{BB962C8B-B14F-4D97-AF65-F5344CB8AC3E}">
        <p14:creationId xmlns:p14="http://schemas.microsoft.com/office/powerpoint/2010/main" val="127446377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05B3CF-EC8B-C34F-BC0F-19B2C85C9448}"/>
              </a:ext>
            </a:extLst>
          </p:cNvPr>
          <p:cNvSpPr>
            <a:spLocks noGrp="1"/>
          </p:cNvSpPr>
          <p:nvPr>
            <p:ph type="title"/>
          </p:nvPr>
        </p:nvSpPr>
        <p:spPr/>
        <p:txBody>
          <a:bodyPr/>
          <a:lstStyle/>
          <a:p>
            <a:r>
              <a:rPr lang="en-US" dirty="0"/>
              <a:t>Data Management Plan</a:t>
            </a:r>
          </a:p>
        </p:txBody>
      </p:sp>
      <p:sp>
        <p:nvSpPr>
          <p:cNvPr id="4" name="Vertical Text Placeholder 3">
            <a:extLst>
              <a:ext uri="{FF2B5EF4-FFF2-40B4-BE49-F238E27FC236}">
                <a16:creationId xmlns:a16="http://schemas.microsoft.com/office/drawing/2014/main" id="{6FF2CE90-8ABA-A243-A3BE-3E7E47DB31C8}"/>
              </a:ext>
            </a:extLst>
          </p:cNvPr>
          <p:cNvSpPr>
            <a:spLocks noGrp="1"/>
          </p:cNvSpPr>
          <p:nvPr>
            <p:ph type="body" orient="vert" idx="1"/>
          </p:nvPr>
        </p:nvSpPr>
        <p:spPr>
          <a:xfrm>
            <a:off x="523132" y="1396613"/>
            <a:ext cx="3570403" cy="4469349"/>
          </a:xfrm>
        </p:spPr>
        <p:txBody>
          <a:bodyPr/>
          <a:lstStyle/>
          <a:p>
            <a:r>
              <a:rPr lang="is-IS" b="1" dirty="0"/>
              <a:t>Data Management Plan (DMP): </a:t>
            </a:r>
            <a:r>
              <a:rPr lang="is-IS" dirty="0"/>
              <a:t>A document that outlines how data are to be handled both during and after a research project</a:t>
            </a:r>
          </a:p>
          <a:p>
            <a:pPr lvl="8">
              <a:buFont typeface="Arial" panose="020B0604020202020204" pitchFamily="34" charset="0"/>
              <a:buChar char="•"/>
            </a:pPr>
            <a:r>
              <a:rPr lang="is-IS" sz="1800" dirty="0"/>
              <a:t>research funders mandate writing a DMP</a:t>
            </a:r>
          </a:p>
          <a:p>
            <a:pPr lvl="8">
              <a:buFont typeface="Arial" panose="020B0604020202020204" pitchFamily="34" charset="0"/>
              <a:buChar char="•"/>
            </a:pPr>
            <a:r>
              <a:rPr lang="is-IS" sz="1800" dirty="0"/>
              <a:t>Type of data</a:t>
            </a:r>
          </a:p>
          <a:p>
            <a:pPr lvl="8">
              <a:buFont typeface="Arial" panose="020B0604020202020204" pitchFamily="34" charset="0"/>
              <a:buChar char="•"/>
            </a:pPr>
            <a:r>
              <a:rPr lang="is-IS" sz="1800" dirty="0"/>
              <a:t>Data &amp; metadata standards</a:t>
            </a:r>
          </a:p>
          <a:p>
            <a:pPr lvl="8">
              <a:buFont typeface="Arial" panose="020B0604020202020204" pitchFamily="34" charset="0"/>
              <a:buChar char="•"/>
            </a:pPr>
            <a:r>
              <a:rPr lang="is-IS" sz="1800" dirty="0"/>
              <a:t>Data storage, sharing, &amp; preserving</a:t>
            </a:r>
          </a:p>
          <a:p>
            <a:pPr lvl="8">
              <a:buFont typeface="Arial" panose="020B0604020202020204" pitchFamily="34" charset="0"/>
              <a:buChar char="•"/>
            </a:pPr>
            <a:r>
              <a:rPr lang="is-IS" sz="1800" dirty="0"/>
              <a:t>Budget &amp; finance</a:t>
            </a:r>
          </a:p>
          <a:p>
            <a:pPr lvl="8">
              <a:buFont typeface="Arial" panose="020B0604020202020204" pitchFamily="34" charset="0"/>
              <a:buChar char="•"/>
            </a:pPr>
            <a:r>
              <a:rPr lang="is-IS" sz="1800" dirty="0"/>
              <a:t>...</a:t>
            </a:r>
          </a:p>
          <a:p>
            <a:endParaRPr lang="is-IS" dirty="0"/>
          </a:p>
        </p:txBody>
      </p:sp>
      <p:sp>
        <p:nvSpPr>
          <p:cNvPr id="5" name="Text Placeholder 4">
            <a:extLst>
              <a:ext uri="{FF2B5EF4-FFF2-40B4-BE49-F238E27FC236}">
                <a16:creationId xmlns:a16="http://schemas.microsoft.com/office/drawing/2014/main" id="{B5941A47-BCF0-C540-A0A0-31C130FD971A}"/>
              </a:ext>
            </a:extLst>
          </p:cNvPr>
          <p:cNvSpPr>
            <a:spLocks noGrp="1"/>
          </p:cNvSpPr>
          <p:nvPr>
            <p:ph type="body" sz="quarter" idx="65"/>
          </p:nvPr>
        </p:nvSpPr>
        <p:spPr/>
        <p:txBody>
          <a:bodyPr/>
          <a:lstStyle/>
          <a:p>
            <a:endParaRPr lang="en-US" dirty="0"/>
          </a:p>
        </p:txBody>
      </p:sp>
      <p:sp>
        <p:nvSpPr>
          <p:cNvPr id="6" name="Slide Number Placeholder 5">
            <a:extLst>
              <a:ext uri="{FF2B5EF4-FFF2-40B4-BE49-F238E27FC236}">
                <a16:creationId xmlns:a16="http://schemas.microsoft.com/office/drawing/2014/main" id="{8BDDC1F8-A1B3-9945-97AB-229687DCCF83}"/>
              </a:ext>
            </a:extLst>
          </p:cNvPr>
          <p:cNvSpPr>
            <a:spLocks noGrp="1"/>
          </p:cNvSpPr>
          <p:nvPr>
            <p:ph type="sldNum" sz="quarter" idx="12"/>
          </p:nvPr>
        </p:nvSpPr>
        <p:spPr/>
        <p:txBody>
          <a:bodyPr/>
          <a:lstStyle/>
          <a:p>
            <a:fld id="{7AD0FE45-509C-4BDF-9EDE-64426F8DF3D2}" type="slidenum">
              <a:rPr lang="nl-NL" smtClean="0"/>
              <a:t>9</a:t>
            </a:fld>
            <a:endParaRPr lang="nl-NL"/>
          </a:p>
        </p:txBody>
      </p:sp>
      <p:pic>
        <p:nvPicPr>
          <p:cNvPr id="18" name="Picture 17">
            <a:extLst>
              <a:ext uri="{FF2B5EF4-FFF2-40B4-BE49-F238E27FC236}">
                <a16:creationId xmlns:a16="http://schemas.microsoft.com/office/drawing/2014/main" id="{0DE38BB8-D63A-994A-887A-345A3A1DA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700" y="992038"/>
            <a:ext cx="7900363" cy="5650477"/>
          </a:xfrm>
          <a:prstGeom prst="rect">
            <a:avLst/>
          </a:prstGeom>
        </p:spPr>
      </p:pic>
    </p:spTree>
    <p:extLst>
      <p:ext uri="{BB962C8B-B14F-4D97-AF65-F5344CB8AC3E}">
        <p14:creationId xmlns:p14="http://schemas.microsoft.com/office/powerpoint/2010/main" val="18576441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036e0a74f67ba7fba8b432fe1cbcb1e279f331"/>
</p:tagLst>
</file>

<file path=ppt/theme/theme1.xml><?xml version="1.0" encoding="utf-8"?>
<a:theme xmlns:a="http://schemas.openxmlformats.org/drawingml/2006/main" name="SURF">
  <a:themeElements>
    <a:clrScheme name="Aangepast 5">
      <a:dk1>
        <a:sysClr val="windowText" lastClr="000000"/>
      </a:dk1>
      <a:lt1>
        <a:sysClr val="window" lastClr="FFFFFF"/>
      </a:lt1>
      <a:dk2>
        <a:srgbClr val="000000"/>
      </a:dk2>
      <a:lt2>
        <a:srgbClr val="FFFFFF"/>
      </a:lt2>
      <a:accent1>
        <a:srgbClr val="EA7600"/>
      </a:accent1>
      <a:accent2>
        <a:srgbClr val="E03C31"/>
      </a:accent2>
      <a:accent3>
        <a:srgbClr val="0077C8"/>
      </a:accent3>
      <a:accent4>
        <a:srgbClr val="009F4D"/>
      </a:accent4>
      <a:accent5>
        <a:srgbClr val="FEDB00"/>
      </a:accent5>
      <a:accent6>
        <a:srgbClr val="772583"/>
      </a:accent6>
      <a:hlink>
        <a:srgbClr val="0077C8"/>
      </a:hlink>
      <a:folHlink>
        <a:srgbClr val="009F4D"/>
      </a:folHlink>
    </a:clrScheme>
    <a:fontScheme name="SURF">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cap="all"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STRUCTI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22494</TotalTime>
  <Words>1289</Words>
  <Application>Microsoft Macintosh PowerPoint</Application>
  <PresentationFormat>Widescreen</PresentationFormat>
  <Paragraphs>246</Paragraphs>
  <Slides>25</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Calibri</vt:lpstr>
      <vt:lpstr>Calibri Light</vt:lpstr>
      <vt:lpstr>Courier New</vt:lpstr>
      <vt:lpstr>Helvetica</vt:lpstr>
      <vt:lpstr>Open Sans</vt:lpstr>
      <vt:lpstr>Oswald</vt:lpstr>
      <vt:lpstr>Verdana</vt:lpstr>
      <vt:lpstr>Wingdings</vt:lpstr>
      <vt:lpstr>SURF</vt:lpstr>
      <vt:lpstr>(INSTRUCTIES)</vt:lpstr>
      <vt:lpstr>Data Management Services at SURF</vt:lpstr>
      <vt:lpstr>Research Data Management</vt:lpstr>
      <vt:lpstr>Data Challenges</vt:lpstr>
      <vt:lpstr>A Typical Problem in handling Research Data</vt:lpstr>
      <vt:lpstr>Researcher’s needs</vt:lpstr>
      <vt:lpstr>Research Data Lifecycle</vt:lpstr>
      <vt:lpstr>Metadata, data about data</vt:lpstr>
      <vt:lpstr>FAIR Data</vt:lpstr>
      <vt:lpstr>Data Management Plan</vt:lpstr>
      <vt:lpstr>SURF’s Role in Research</vt:lpstr>
      <vt:lpstr>SURF Data Services</vt:lpstr>
      <vt:lpstr>HPC and Data Management</vt:lpstr>
      <vt:lpstr>HPC and Data Access</vt:lpstr>
      <vt:lpstr>Archiving Data in HPC: Data Archive Service</vt:lpstr>
      <vt:lpstr>Data growth in the Data Archive: 10s of Petabyte of data</vt:lpstr>
      <vt:lpstr>Data Ingest Service</vt:lpstr>
      <vt:lpstr>Difficulty in Sharing Data</vt:lpstr>
      <vt:lpstr>Data Sharing and personal storage: SURFdrive</vt:lpstr>
      <vt:lpstr>Data Sharing and Team storage: ResearchDrive</vt:lpstr>
      <vt:lpstr>Publishing Research Data: SURF Data Repository</vt:lpstr>
      <vt:lpstr>PID Service</vt:lpstr>
      <vt:lpstr>Sensitive Data and HPC </vt:lpstr>
      <vt:lpstr>The ODISSEI Data Facility</vt:lpstr>
      <vt:lpstr>SURF Data Services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van de presentatie</dc:title>
  <dc:creator>Eline Schoe</dc:creator>
  <cp:lastModifiedBy>Narges Zarrabi</cp:lastModifiedBy>
  <cp:revision>577</cp:revision>
  <cp:lastPrinted>2019-04-10T15:57:03Z</cp:lastPrinted>
  <dcterms:created xsi:type="dcterms:W3CDTF">2017-08-30T16:21:34Z</dcterms:created>
  <dcterms:modified xsi:type="dcterms:W3CDTF">2020-01-21T23:46:05Z</dcterms:modified>
</cp:coreProperties>
</file>